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embeddedFontLst>
    <p:embeddedFont>
      <p:font typeface="Nunito SemiBold"/>
      <p:regular r:id="rId36"/>
      <p:bold r:id="rId37"/>
      <p:italic r:id="rId38"/>
      <p:boldItalic r:id="rId39"/>
    </p:embeddedFont>
    <p:embeddedFont>
      <p:font typeface="Gloria Hallelujah"/>
      <p:regular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GloriaHallelujah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font" Target="fonts/NunitoSemiBold-bold.fntdata"/><Relationship Id="rId36" Type="http://schemas.openxmlformats.org/officeDocument/2006/relationships/font" Target="fonts/NunitoSemiBold-regular.fntdata"/><Relationship Id="rId39" Type="http://schemas.openxmlformats.org/officeDocument/2006/relationships/font" Target="fonts/NunitoSemiBold-boldItalic.fntdata"/><Relationship Id="rId38" Type="http://schemas.openxmlformats.org/officeDocument/2006/relationships/font" Target="fonts/NunitoSemiBold-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1192e9b544_1_7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1192e9b544_1_7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1192e9b544_1_7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11192e9b544_1_7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11322eba8f_11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111322eba8f_11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1192e9b544_1_9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11192e9b544_1_9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125799cec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1125799cec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11322eba8f_11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111322eba8f_11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112849bab89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112849bab89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11276d9884c_1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11276d9884c_1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11276d9884c_1_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11276d9884c_1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4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11276d9884c_1_5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" name="Google Shape;1246;g11276d9884c_1_5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11322eba8f_4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11322eba8f_4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11276d9884c_1_10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3" name="Google Shape;1483;g11276d9884c_1_10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8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g11276d9884c_1_1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0" name="Google Shape;1720;g11276d9884c_1_1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3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g11276d9884c_1_15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5" name="Google Shape;1925;g11276d9884c_1_15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1" name="Shape 1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Google Shape;1932;g11276d9884c_1_15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3" name="Google Shape;1933;g11276d9884c_1_15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9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Google Shape;1940;g11276d9884c_1_15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1" name="Google Shape;1941;g11276d9884c_1_1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7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" name="Google Shape;1948;g11276d9884c_1_15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9" name="Google Shape;1949;g11276d9884c_1_1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5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Google Shape;1956;g112849bab8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7" name="Google Shape;1957;g112849bab8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9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g112849bab89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1" name="Google Shape;1991;g112849bab89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7" name="Shape 1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8" name="Google Shape;1998;g112849bab89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9" name="Google Shape;1999;g112849bab89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1" name="Shape 2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" name="Google Shape;2032;g1125799cecd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3" name="Google Shape;2033;g1125799cecd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11322eba8f_1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11322eba8f_1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8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g1125799cecd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0" name="Google Shape;2080;g1125799cecd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11322eba8f_1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11322eba8f_1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1192e9b544_1_4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1192e9b544_1_4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11640890c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11640890c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1192e9b544_1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1192e9b544_1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1192e9b544_1_5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1192e9b544_1_5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1192e9b544_1_6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11192e9b544_1_6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25.png"/><Relationship Id="rId5" Type="http://schemas.openxmlformats.org/officeDocument/2006/relationships/image" Target="../media/image15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76141" y="3535667"/>
            <a:ext cx="1433457" cy="50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99996">
            <a:off x="7726549" y="3559378"/>
            <a:ext cx="745901" cy="142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7800" y="4637979"/>
            <a:ext cx="1299149" cy="2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99981">
            <a:off x="7892824" y="4067365"/>
            <a:ext cx="413352" cy="41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7175" y="4458948"/>
            <a:ext cx="1261752" cy="2982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3" name="Google Shape;83;p2"/>
          <p:cNvPicPr preferRelativeResize="0"/>
          <p:nvPr/>
        </p:nvPicPr>
        <p:blipFill rotWithShape="1">
          <a:blip r:embed="rId7">
            <a:alphaModFix/>
          </a:blip>
          <a:srcRect b="50315" l="72436" r="7243" t="28011"/>
          <a:stretch/>
        </p:blipFill>
        <p:spPr>
          <a:xfrm rot="490703">
            <a:off x="7464887" y="2211381"/>
            <a:ext cx="1584474" cy="1193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4399" y="2834125"/>
            <a:ext cx="1162700" cy="143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2"/>
          <p:cNvPicPr preferRelativeResize="0"/>
          <p:nvPr/>
        </p:nvPicPr>
        <p:blipFill>
          <a:blip r:embed="rId9">
            <a:alphaModFix amt="60000"/>
          </a:blip>
          <a:stretch>
            <a:fillRect/>
          </a:stretch>
        </p:blipFill>
        <p:spPr>
          <a:xfrm>
            <a:off x="-216987" y="-127675"/>
            <a:ext cx="9577974" cy="347482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"/>
          <p:cNvSpPr/>
          <p:nvPr/>
        </p:nvSpPr>
        <p:spPr>
          <a:xfrm>
            <a:off x="0" y="-2350"/>
            <a:ext cx="9144000" cy="51480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F3F3F3"/>
              </a:gs>
              <a:gs pos="50000">
                <a:srgbClr val="F3F3F3"/>
              </a:gs>
              <a:gs pos="100000">
                <a:srgbClr val="F3F3F3">
                  <a:alpha val="25098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8" name="Google Shape;88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9" name="Google Shape;129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0" name="Google Shape;13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216987" y="-127675"/>
            <a:ext cx="9577974" cy="347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3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-58650" y="3782175"/>
            <a:ext cx="2133200" cy="144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7600" y="2992644"/>
            <a:ext cx="5064151" cy="2237834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3"/>
          <p:cNvSpPr/>
          <p:nvPr/>
        </p:nvSpPr>
        <p:spPr>
          <a:xfrm>
            <a:off x="0" y="-2350"/>
            <a:ext cx="9144000" cy="51480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F3F3F3"/>
              </a:gs>
              <a:gs pos="50000">
                <a:srgbClr val="F3F3F3"/>
              </a:gs>
              <a:gs pos="100000">
                <a:srgbClr val="F3F3F3">
                  <a:alpha val="25098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5" name="Google Shape;9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786569" y="-116296"/>
            <a:ext cx="4489143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-58650" y="3782175"/>
            <a:ext cx="2133200" cy="14482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4"/>
          <p:cNvSpPr/>
          <p:nvPr/>
        </p:nvSpPr>
        <p:spPr>
          <a:xfrm>
            <a:off x="0" y="-2350"/>
            <a:ext cx="9144000" cy="51480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F3F3F3"/>
              </a:gs>
              <a:gs pos="50000">
                <a:srgbClr val="F3F3F3"/>
              </a:gs>
              <a:gs pos="100000">
                <a:srgbClr val="F3F3F3">
                  <a:alpha val="25098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/>
        </p:txBody>
      </p:sp>
      <p:sp>
        <p:nvSpPr>
          <p:cNvPr id="101" name="Google Shape;10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02" name="Google Shape;10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5" name="Google Shape;10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6" name="Google Shape;10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7" name="Google Shape;10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" name="Google Shape;11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3" name="Google Shape;11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4" name="Google Shape;11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7" name="Google Shape;11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1" name="Google Shape;121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2" name="Google Shape;122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3" name="Google Shape;12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26" name="Google Shape;12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-8125" y="-2350"/>
            <a:ext cx="9127500" cy="5141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" name="Google Shape;7;p1"/>
          <p:cNvCxnSpPr/>
          <p:nvPr/>
        </p:nvCxnSpPr>
        <p:spPr>
          <a:xfrm>
            <a:off x="9152300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" name="Google Shape;8;p1"/>
          <p:cNvCxnSpPr/>
          <p:nvPr/>
        </p:nvCxnSpPr>
        <p:spPr>
          <a:xfrm rot="10800000">
            <a:off x="4580294" y="-4574200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" name="Google Shape;9;p1"/>
          <p:cNvCxnSpPr/>
          <p:nvPr/>
        </p:nvCxnSpPr>
        <p:spPr>
          <a:xfrm rot="10800000">
            <a:off x="4572010" y="571650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" name="Google Shape;10;p1"/>
          <p:cNvCxnSpPr/>
          <p:nvPr/>
        </p:nvCxnSpPr>
        <p:spPr>
          <a:xfrm rot="10800000">
            <a:off x="4580294" y="126338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" name="Google Shape;11;p1"/>
          <p:cNvCxnSpPr/>
          <p:nvPr/>
        </p:nvCxnSpPr>
        <p:spPr>
          <a:xfrm rot="10800000">
            <a:off x="4580294" y="-97500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" name="Google Shape;12;p1"/>
          <p:cNvCxnSpPr/>
          <p:nvPr/>
        </p:nvCxnSpPr>
        <p:spPr>
          <a:xfrm rot="10800000">
            <a:off x="4580294" y="350175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" name="Google Shape;13;p1"/>
          <p:cNvCxnSpPr/>
          <p:nvPr/>
        </p:nvCxnSpPr>
        <p:spPr>
          <a:xfrm rot="10800000">
            <a:off x="4580294" y="-545162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" name="Google Shape;14;p1"/>
          <p:cNvCxnSpPr/>
          <p:nvPr/>
        </p:nvCxnSpPr>
        <p:spPr>
          <a:xfrm rot="10800000">
            <a:off x="4580294" y="-769000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" name="Google Shape;15;p1"/>
          <p:cNvCxnSpPr/>
          <p:nvPr/>
        </p:nvCxnSpPr>
        <p:spPr>
          <a:xfrm rot="10800000">
            <a:off x="4580294" y="-321325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" name="Google Shape;16;p1"/>
          <p:cNvCxnSpPr/>
          <p:nvPr/>
        </p:nvCxnSpPr>
        <p:spPr>
          <a:xfrm rot="10800000">
            <a:off x="4580294" y="-992862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" name="Google Shape;17;p1"/>
          <p:cNvCxnSpPr/>
          <p:nvPr/>
        </p:nvCxnSpPr>
        <p:spPr>
          <a:xfrm rot="10800000">
            <a:off x="4580294" y="-1216700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" name="Google Shape;18;p1"/>
          <p:cNvCxnSpPr/>
          <p:nvPr/>
        </p:nvCxnSpPr>
        <p:spPr>
          <a:xfrm rot="10800000">
            <a:off x="4580294" y="-1664362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" name="Google Shape;19;p1"/>
          <p:cNvCxnSpPr/>
          <p:nvPr/>
        </p:nvCxnSpPr>
        <p:spPr>
          <a:xfrm rot="10800000">
            <a:off x="4580294" y="-1888200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" name="Google Shape;20;p1"/>
          <p:cNvCxnSpPr/>
          <p:nvPr/>
        </p:nvCxnSpPr>
        <p:spPr>
          <a:xfrm rot="10800000">
            <a:off x="4580294" y="-1440525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" name="Google Shape;21;p1"/>
          <p:cNvCxnSpPr/>
          <p:nvPr/>
        </p:nvCxnSpPr>
        <p:spPr>
          <a:xfrm rot="10800000">
            <a:off x="4580294" y="-2335862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" name="Google Shape;22;p1"/>
          <p:cNvCxnSpPr/>
          <p:nvPr/>
        </p:nvCxnSpPr>
        <p:spPr>
          <a:xfrm rot="10800000">
            <a:off x="4580294" y="-2559700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" name="Google Shape;23;p1"/>
          <p:cNvCxnSpPr/>
          <p:nvPr/>
        </p:nvCxnSpPr>
        <p:spPr>
          <a:xfrm rot="10800000">
            <a:off x="4580294" y="-2112025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" name="Google Shape;24;p1"/>
          <p:cNvCxnSpPr/>
          <p:nvPr/>
        </p:nvCxnSpPr>
        <p:spPr>
          <a:xfrm rot="10800000">
            <a:off x="4580294" y="-3007362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" name="Google Shape;25;p1"/>
          <p:cNvCxnSpPr/>
          <p:nvPr/>
        </p:nvCxnSpPr>
        <p:spPr>
          <a:xfrm rot="10800000">
            <a:off x="4580294" y="-3231200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" name="Google Shape;26;p1"/>
          <p:cNvCxnSpPr/>
          <p:nvPr/>
        </p:nvCxnSpPr>
        <p:spPr>
          <a:xfrm rot="10800000">
            <a:off x="4580294" y="-2783525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" name="Google Shape;27;p1"/>
          <p:cNvCxnSpPr/>
          <p:nvPr/>
        </p:nvCxnSpPr>
        <p:spPr>
          <a:xfrm rot="10800000">
            <a:off x="4580294" y="-3678862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" name="Google Shape;28;p1"/>
          <p:cNvCxnSpPr/>
          <p:nvPr/>
        </p:nvCxnSpPr>
        <p:spPr>
          <a:xfrm rot="10800000">
            <a:off x="4580294" y="-3902700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" name="Google Shape;29;p1"/>
          <p:cNvCxnSpPr/>
          <p:nvPr/>
        </p:nvCxnSpPr>
        <p:spPr>
          <a:xfrm rot="10800000">
            <a:off x="4580294" y="-3455025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" name="Google Shape;30;p1"/>
          <p:cNvCxnSpPr/>
          <p:nvPr/>
        </p:nvCxnSpPr>
        <p:spPr>
          <a:xfrm rot="10800000">
            <a:off x="4580294" y="-4350362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" name="Google Shape;31;p1"/>
          <p:cNvCxnSpPr/>
          <p:nvPr/>
        </p:nvCxnSpPr>
        <p:spPr>
          <a:xfrm rot="10800000">
            <a:off x="4580294" y="-4126525"/>
            <a:ext cx="0" cy="9143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" name="Google Shape;32;p1"/>
          <p:cNvCxnSpPr/>
          <p:nvPr/>
        </p:nvCxnSpPr>
        <p:spPr>
          <a:xfrm>
            <a:off x="422763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" name="Google Shape;33;p1"/>
          <p:cNvCxnSpPr/>
          <p:nvPr/>
        </p:nvCxnSpPr>
        <p:spPr>
          <a:xfrm>
            <a:off x="0" y="0"/>
            <a:ext cx="0" cy="51435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" name="Google Shape;34;p1"/>
          <p:cNvCxnSpPr/>
          <p:nvPr/>
        </p:nvCxnSpPr>
        <p:spPr>
          <a:xfrm>
            <a:off x="646600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" name="Google Shape;35;p1"/>
          <p:cNvCxnSpPr/>
          <p:nvPr/>
        </p:nvCxnSpPr>
        <p:spPr>
          <a:xfrm>
            <a:off x="198925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" name="Google Shape;36;p1"/>
          <p:cNvCxnSpPr/>
          <p:nvPr/>
        </p:nvCxnSpPr>
        <p:spPr>
          <a:xfrm>
            <a:off x="1094263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" name="Google Shape;37;p1"/>
          <p:cNvCxnSpPr/>
          <p:nvPr/>
        </p:nvCxnSpPr>
        <p:spPr>
          <a:xfrm>
            <a:off x="1318100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" name="Google Shape;38;p1"/>
          <p:cNvCxnSpPr/>
          <p:nvPr/>
        </p:nvCxnSpPr>
        <p:spPr>
          <a:xfrm>
            <a:off x="870425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" name="Google Shape;39;p1"/>
          <p:cNvCxnSpPr/>
          <p:nvPr/>
        </p:nvCxnSpPr>
        <p:spPr>
          <a:xfrm>
            <a:off x="1765763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" name="Google Shape;40;p1"/>
          <p:cNvCxnSpPr/>
          <p:nvPr/>
        </p:nvCxnSpPr>
        <p:spPr>
          <a:xfrm>
            <a:off x="1989600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" name="Google Shape;41;p1"/>
          <p:cNvCxnSpPr/>
          <p:nvPr/>
        </p:nvCxnSpPr>
        <p:spPr>
          <a:xfrm>
            <a:off x="1541925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" name="Google Shape;42;p1"/>
          <p:cNvCxnSpPr/>
          <p:nvPr/>
        </p:nvCxnSpPr>
        <p:spPr>
          <a:xfrm>
            <a:off x="2437263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" name="Google Shape;43;p1"/>
          <p:cNvCxnSpPr/>
          <p:nvPr/>
        </p:nvCxnSpPr>
        <p:spPr>
          <a:xfrm>
            <a:off x="2661100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" name="Google Shape;44;p1"/>
          <p:cNvCxnSpPr/>
          <p:nvPr/>
        </p:nvCxnSpPr>
        <p:spPr>
          <a:xfrm>
            <a:off x="2213425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" name="Google Shape;45;p1"/>
          <p:cNvCxnSpPr/>
          <p:nvPr/>
        </p:nvCxnSpPr>
        <p:spPr>
          <a:xfrm>
            <a:off x="3108763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" name="Google Shape;46;p1"/>
          <p:cNvCxnSpPr/>
          <p:nvPr/>
        </p:nvCxnSpPr>
        <p:spPr>
          <a:xfrm>
            <a:off x="3332600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" name="Google Shape;47;p1"/>
          <p:cNvCxnSpPr/>
          <p:nvPr/>
        </p:nvCxnSpPr>
        <p:spPr>
          <a:xfrm>
            <a:off x="2884925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" name="Google Shape;48;p1"/>
          <p:cNvCxnSpPr/>
          <p:nvPr/>
        </p:nvCxnSpPr>
        <p:spPr>
          <a:xfrm>
            <a:off x="3780263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9" name="Google Shape;49;p1"/>
          <p:cNvCxnSpPr/>
          <p:nvPr/>
        </p:nvCxnSpPr>
        <p:spPr>
          <a:xfrm>
            <a:off x="4004100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0" name="Google Shape;50;p1"/>
          <p:cNvCxnSpPr/>
          <p:nvPr/>
        </p:nvCxnSpPr>
        <p:spPr>
          <a:xfrm>
            <a:off x="3556425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" name="Google Shape;51;p1"/>
          <p:cNvCxnSpPr/>
          <p:nvPr/>
        </p:nvCxnSpPr>
        <p:spPr>
          <a:xfrm>
            <a:off x="4451763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" name="Google Shape;52;p1"/>
          <p:cNvCxnSpPr/>
          <p:nvPr/>
        </p:nvCxnSpPr>
        <p:spPr>
          <a:xfrm>
            <a:off x="4675600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" name="Google Shape;53;p1"/>
          <p:cNvCxnSpPr/>
          <p:nvPr/>
        </p:nvCxnSpPr>
        <p:spPr>
          <a:xfrm>
            <a:off x="4227925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" name="Google Shape;54;p1"/>
          <p:cNvCxnSpPr/>
          <p:nvPr/>
        </p:nvCxnSpPr>
        <p:spPr>
          <a:xfrm>
            <a:off x="5123263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" name="Google Shape;55;p1"/>
          <p:cNvCxnSpPr/>
          <p:nvPr/>
        </p:nvCxnSpPr>
        <p:spPr>
          <a:xfrm>
            <a:off x="5347100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" name="Google Shape;56;p1"/>
          <p:cNvCxnSpPr/>
          <p:nvPr/>
        </p:nvCxnSpPr>
        <p:spPr>
          <a:xfrm>
            <a:off x="4899425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" name="Google Shape;57;p1"/>
          <p:cNvCxnSpPr/>
          <p:nvPr/>
        </p:nvCxnSpPr>
        <p:spPr>
          <a:xfrm>
            <a:off x="5570963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" name="Google Shape;58;p1"/>
          <p:cNvCxnSpPr/>
          <p:nvPr/>
        </p:nvCxnSpPr>
        <p:spPr>
          <a:xfrm>
            <a:off x="5794800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" name="Google Shape;59;p1"/>
          <p:cNvCxnSpPr/>
          <p:nvPr/>
        </p:nvCxnSpPr>
        <p:spPr>
          <a:xfrm>
            <a:off x="6242463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" name="Google Shape;60;p1"/>
          <p:cNvCxnSpPr/>
          <p:nvPr/>
        </p:nvCxnSpPr>
        <p:spPr>
          <a:xfrm>
            <a:off x="6466300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" name="Google Shape;61;p1"/>
          <p:cNvCxnSpPr/>
          <p:nvPr/>
        </p:nvCxnSpPr>
        <p:spPr>
          <a:xfrm>
            <a:off x="6018625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" name="Google Shape;62;p1"/>
          <p:cNvCxnSpPr/>
          <p:nvPr/>
        </p:nvCxnSpPr>
        <p:spPr>
          <a:xfrm>
            <a:off x="6913963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3" name="Google Shape;63;p1"/>
          <p:cNvCxnSpPr/>
          <p:nvPr/>
        </p:nvCxnSpPr>
        <p:spPr>
          <a:xfrm>
            <a:off x="7137800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4" name="Google Shape;64;p1"/>
          <p:cNvCxnSpPr/>
          <p:nvPr/>
        </p:nvCxnSpPr>
        <p:spPr>
          <a:xfrm>
            <a:off x="6690125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5" name="Google Shape;65;p1"/>
          <p:cNvCxnSpPr/>
          <p:nvPr/>
        </p:nvCxnSpPr>
        <p:spPr>
          <a:xfrm>
            <a:off x="7585463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" name="Google Shape;66;p1"/>
          <p:cNvCxnSpPr/>
          <p:nvPr/>
        </p:nvCxnSpPr>
        <p:spPr>
          <a:xfrm>
            <a:off x="7809300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7" name="Google Shape;67;p1"/>
          <p:cNvCxnSpPr/>
          <p:nvPr/>
        </p:nvCxnSpPr>
        <p:spPr>
          <a:xfrm>
            <a:off x="7361625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8" name="Google Shape;68;p1"/>
          <p:cNvCxnSpPr/>
          <p:nvPr/>
        </p:nvCxnSpPr>
        <p:spPr>
          <a:xfrm>
            <a:off x="8256963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" name="Google Shape;69;p1"/>
          <p:cNvCxnSpPr/>
          <p:nvPr/>
        </p:nvCxnSpPr>
        <p:spPr>
          <a:xfrm>
            <a:off x="8480800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" name="Google Shape;70;p1"/>
          <p:cNvCxnSpPr/>
          <p:nvPr/>
        </p:nvCxnSpPr>
        <p:spPr>
          <a:xfrm>
            <a:off x="8033125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" name="Google Shape;71;p1"/>
          <p:cNvCxnSpPr/>
          <p:nvPr/>
        </p:nvCxnSpPr>
        <p:spPr>
          <a:xfrm>
            <a:off x="8928463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" name="Google Shape;72;p1"/>
          <p:cNvCxnSpPr/>
          <p:nvPr/>
        </p:nvCxnSpPr>
        <p:spPr>
          <a:xfrm>
            <a:off x="8704625" y="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" name="Google Shape;73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4" name="Google Shape;74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loria Hallelujah"/>
              <a:buChar char="●"/>
              <a:defRPr sz="1800">
                <a:solidFill>
                  <a:schemeClr val="dk2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loria Hallelujah"/>
              <a:buChar char="○"/>
              <a:defRPr>
                <a:solidFill>
                  <a:schemeClr val="dk2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loria Hallelujah"/>
              <a:buChar char="■"/>
              <a:defRPr>
                <a:solidFill>
                  <a:schemeClr val="dk2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loria Hallelujah"/>
              <a:buChar char="●"/>
              <a:defRPr>
                <a:solidFill>
                  <a:schemeClr val="dk2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loria Hallelujah"/>
              <a:buChar char="○"/>
              <a:defRPr>
                <a:solidFill>
                  <a:schemeClr val="dk2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loria Hallelujah"/>
              <a:buChar char="■"/>
              <a:defRPr>
                <a:solidFill>
                  <a:schemeClr val="dk2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loria Hallelujah"/>
              <a:buChar char="●"/>
              <a:defRPr>
                <a:solidFill>
                  <a:schemeClr val="dk2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loria Hallelujah"/>
              <a:buChar char="○"/>
              <a:defRPr>
                <a:solidFill>
                  <a:schemeClr val="dk2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loria Hallelujah"/>
              <a:buChar char="■"/>
              <a:defRPr>
                <a:solidFill>
                  <a:schemeClr val="dk2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/>
        </p:txBody>
      </p:sp>
      <p:sp>
        <p:nvSpPr>
          <p:cNvPr id="75" name="Google Shape;75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6.png"/><Relationship Id="rId4" Type="http://schemas.openxmlformats.org/officeDocument/2006/relationships/image" Target="../media/image29.png"/><Relationship Id="rId9" Type="http://schemas.openxmlformats.org/officeDocument/2006/relationships/image" Target="../media/image53.png"/><Relationship Id="rId5" Type="http://schemas.openxmlformats.org/officeDocument/2006/relationships/image" Target="../media/image33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5.png"/><Relationship Id="rId20" Type="http://schemas.openxmlformats.org/officeDocument/2006/relationships/image" Target="../media/image105.png"/><Relationship Id="rId22" Type="http://schemas.openxmlformats.org/officeDocument/2006/relationships/image" Target="../media/image106.png"/><Relationship Id="rId21" Type="http://schemas.openxmlformats.org/officeDocument/2006/relationships/image" Target="../media/image50.png"/><Relationship Id="rId24" Type="http://schemas.openxmlformats.org/officeDocument/2006/relationships/image" Target="../media/image94.png"/><Relationship Id="rId23" Type="http://schemas.openxmlformats.org/officeDocument/2006/relationships/image" Target="../media/image14.png"/><Relationship Id="rId26" Type="http://schemas.openxmlformats.org/officeDocument/2006/relationships/image" Target="../media/image108.png"/><Relationship Id="rId25" Type="http://schemas.openxmlformats.org/officeDocument/2006/relationships/image" Target="../media/image99.png"/><Relationship Id="rId11" Type="http://schemas.openxmlformats.org/officeDocument/2006/relationships/image" Target="../media/image48.png"/><Relationship Id="rId10" Type="http://schemas.openxmlformats.org/officeDocument/2006/relationships/image" Target="../media/image56.png"/><Relationship Id="rId13" Type="http://schemas.openxmlformats.org/officeDocument/2006/relationships/image" Target="../media/image74.png"/><Relationship Id="rId12" Type="http://schemas.openxmlformats.org/officeDocument/2006/relationships/image" Target="../media/image67.png"/><Relationship Id="rId15" Type="http://schemas.openxmlformats.org/officeDocument/2006/relationships/image" Target="../media/image71.png"/><Relationship Id="rId14" Type="http://schemas.openxmlformats.org/officeDocument/2006/relationships/image" Target="../media/image77.png"/><Relationship Id="rId17" Type="http://schemas.openxmlformats.org/officeDocument/2006/relationships/image" Target="../media/image90.png"/><Relationship Id="rId16" Type="http://schemas.openxmlformats.org/officeDocument/2006/relationships/image" Target="../media/image81.png"/><Relationship Id="rId19" Type="http://schemas.openxmlformats.org/officeDocument/2006/relationships/image" Target="../media/image97.png"/><Relationship Id="rId18" Type="http://schemas.openxmlformats.org/officeDocument/2006/relationships/image" Target="../media/image7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2.png"/><Relationship Id="rId4" Type="http://schemas.openxmlformats.org/officeDocument/2006/relationships/image" Target="../media/image14.png"/><Relationship Id="rId9" Type="http://schemas.openxmlformats.org/officeDocument/2006/relationships/image" Target="../media/image59.png"/><Relationship Id="rId5" Type="http://schemas.openxmlformats.org/officeDocument/2006/relationships/image" Target="../media/image29.png"/><Relationship Id="rId6" Type="http://schemas.openxmlformats.org/officeDocument/2006/relationships/image" Target="../media/image32.png"/><Relationship Id="rId7" Type="http://schemas.openxmlformats.org/officeDocument/2006/relationships/image" Target="../media/image58.png"/><Relationship Id="rId8" Type="http://schemas.openxmlformats.org/officeDocument/2006/relationships/image" Target="../media/image63.png"/><Relationship Id="rId20" Type="http://schemas.openxmlformats.org/officeDocument/2006/relationships/image" Target="../media/image101.png"/><Relationship Id="rId22" Type="http://schemas.openxmlformats.org/officeDocument/2006/relationships/image" Target="../media/image95.png"/><Relationship Id="rId21" Type="http://schemas.openxmlformats.org/officeDocument/2006/relationships/image" Target="../media/image104.png"/><Relationship Id="rId24" Type="http://schemas.openxmlformats.org/officeDocument/2006/relationships/image" Target="../media/image107.png"/><Relationship Id="rId23" Type="http://schemas.openxmlformats.org/officeDocument/2006/relationships/image" Target="../media/image109.png"/><Relationship Id="rId11" Type="http://schemas.openxmlformats.org/officeDocument/2006/relationships/image" Target="../media/image62.png"/><Relationship Id="rId10" Type="http://schemas.openxmlformats.org/officeDocument/2006/relationships/image" Target="../media/image61.png"/><Relationship Id="rId13" Type="http://schemas.openxmlformats.org/officeDocument/2006/relationships/image" Target="../media/image68.png"/><Relationship Id="rId12" Type="http://schemas.openxmlformats.org/officeDocument/2006/relationships/image" Target="../media/image65.png"/><Relationship Id="rId15" Type="http://schemas.openxmlformats.org/officeDocument/2006/relationships/image" Target="../media/image72.png"/><Relationship Id="rId14" Type="http://schemas.openxmlformats.org/officeDocument/2006/relationships/image" Target="../media/image71.png"/><Relationship Id="rId17" Type="http://schemas.openxmlformats.org/officeDocument/2006/relationships/image" Target="../media/image73.png"/><Relationship Id="rId16" Type="http://schemas.openxmlformats.org/officeDocument/2006/relationships/image" Target="../media/image75.png"/><Relationship Id="rId19" Type="http://schemas.openxmlformats.org/officeDocument/2006/relationships/image" Target="../media/image66.png"/><Relationship Id="rId18" Type="http://schemas.openxmlformats.org/officeDocument/2006/relationships/image" Target="../media/image9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0.png"/><Relationship Id="rId4" Type="http://schemas.openxmlformats.org/officeDocument/2006/relationships/image" Target="../media/image114.png"/><Relationship Id="rId5" Type="http://schemas.openxmlformats.org/officeDocument/2006/relationships/image" Target="../media/image113.png"/><Relationship Id="rId6" Type="http://schemas.openxmlformats.org/officeDocument/2006/relationships/image" Target="../media/image124.jpg"/><Relationship Id="rId7" Type="http://schemas.openxmlformats.org/officeDocument/2006/relationships/image" Target="../media/image1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2.jpg"/><Relationship Id="rId4" Type="http://schemas.openxmlformats.org/officeDocument/2006/relationships/image" Target="../media/image119.jpg"/><Relationship Id="rId5" Type="http://schemas.openxmlformats.org/officeDocument/2006/relationships/image" Target="../media/image120.jpg"/><Relationship Id="rId6" Type="http://schemas.openxmlformats.org/officeDocument/2006/relationships/image" Target="../media/image11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40" Type="http://schemas.openxmlformats.org/officeDocument/2006/relationships/image" Target="../media/image36.png"/><Relationship Id="rId42" Type="http://schemas.openxmlformats.org/officeDocument/2006/relationships/image" Target="../media/image37.png"/><Relationship Id="rId41" Type="http://schemas.openxmlformats.org/officeDocument/2006/relationships/image" Target="../media/image31.png"/><Relationship Id="rId44" Type="http://schemas.openxmlformats.org/officeDocument/2006/relationships/image" Target="../media/image50.png"/><Relationship Id="rId43" Type="http://schemas.openxmlformats.org/officeDocument/2006/relationships/image" Target="../media/image39.png"/><Relationship Id="rId46" Type="http://schemas.openxmlformats.org/officeDocument/2006/relationships/image" Target="../media/image52.png"/><Relationship Id="rId45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3.png"/><Relationship Id="rId4" Type="http://schemas.openxmlformats.org/officeDocument/2006/relationships/image" Target="../media/image116.png"/><Relationship Id="rId9" Type="http://schemas.openxmlformats.org/officeDocument/2006/relationships/image" Target="../media/image72.png"/><Relationship Id="rId48" Type="http://schemas.openxmlformats.org/officeDocument/2006/relationships/image" Target="../media/image47.png"/><Relationship Id="rId47" Type="http://schemas.openxmlformats.org/officeDocument/2006/relationships/image" Target="../media/image46.png"/><Relationship Id="rId49" Type="http://schemas.openxmlformats.org/officeDocument/2006/relationships/image" Target="../media/image54.png"/><Relationship Id="rId5" Type="http://schemas.openxmlformats.org/officeDocument/2006/relationships/image" Target="../media/image29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73" Type="http://schemas.openxmlformats.org/officeDocument/2006/relationships/image" Target="../media/image132.png"/><Relationship Id="rId72" Type="http://schemas.openxmlformats.org/officeDocument/2006/relationships/image" Target="../media/image122.jpg"/><Relationship Id="rId31" Type="http://schemas.openxmlformats.org/officeDocument/2006/relationships/image" Target="../media/image115.png"/><Relationship Id="rId30" Type="http://schemas.openxmlformats.org/officeDocument/2006/relationships/image" Target="../media/image90.png"/><Relationship Id="rId74" Type="http://schemas.openxmlformats.org/officeDocument/2006/relationships/image" Target="../media/image133.png"/><Relationship Id="rId33" Type="http://schemas.openxmlformats.org/officeDocument/2006/relationships/image" Target="../media/image121.png"/><Relationship Id="rId32" Type="http://schemas.openxmlformats.org/officeDocument/2006/relationships/image" Target="../media/image117.png"/><Relationship Id="rId35" Type="http://schemas.openxmlformats.org/officeDocument/2006/relationships/image" Target="../media/image123.png"/><Relationship Id="rId34" Type="http://schemas.openxmlformats.org/officeDocument/2006/relationships/image" Target="../media/image125.png"/><Relationship Id="rId71" Type="http://schemas.openxmlformats.org/officeDocument/2006/relationships/image" Target="../media/image130.png"/><Relationship Id="rId70" Type="http://schemas.openxmlformats.org/officeDocument/2006/relationships/image" Target="../media/image128.png"/><Relationship Id="rId37" Type="http://schemas.openxmlformats.org/officeDocument/2006/relationships/image" Target="../media/image34.png"/><Relationship Id="rId36" Type="http://schemas.openxmlformats.org/officeDocument/2006/relationships/image" Target="../media/image33.png"/><Relationship Id="rId39" Type="http://schemas.openxmlformats.org/officeDocument/2006/relationships/image" Target="../media/image30.png"/><Relationship Id="rId38" Type="http://schemas.openxmlformats.org/officeDocument/2006/relationships/image" Target="../media/image35.png"/><Relationship Id="rId62" Type="http://schemas.openxmlformats.org/officeDocument/2006/relationships/image" Target="../media/image67.png"/><Relationship Id="rId61" Type="http://schemas.openxmlformats.org/officeDocument/2006/relationships/image" Target="../media/image66.png"/><Relationship Id="rId20" Type="http://schemas.openxmlformats.org/officeDocument/2006/relationships/image" Target="../media/image85.png"/><Relationship Id="rId64" Type="http://schemas.openxmlformats.org/officeDocument/2006/relationships/image" Target="../media/image129.png"/><Relationship Id="rId63" Type="http://schemas.openxmlformats.org/officeDocument/2006/relationships/image" Target="../media/image68.png"/><Relationship Id="rId22" Type="http://schemas.openxmlformats.org/officeDocument/2006/relationships/image" Target="../media/image89.png"/><Relationship Id="rId66" Type="http://schemas.openxmlformats.org/officeDocument/2006/relationships/image" Target="../media/image120.jpg"/><Relationship Id="rId21" Type="http://schemas.openxmlformats.org/officeDocument/2006/relationships/image" Target="../media/image83.png"/><Relationship Id="rId65" Type="http://schemas.openxmlformats.org/officeDocument/2006/relationships/image" Target="../media/image126.png"/><Relationship Id="rId24" Type="http://schemas.openxmlformats.org/officeDocument/2006/relationships/image" Target="../media/image91.png"/><Relationship Id="rId68" Type="http://schemas.openxmlformats.org/officeDocument/2006/relationships/image" Target="../media/image131.png"/><Relationship Id="rId23" Type="http://schemas.openxmlformats.org/officeDocument/2006/relationships/image" Target="../media/image84.png"/><Relationship Id="rId67" Type="http://schemas.openxmlformats.org/officeDocument/2006/relationships/image" Target="../media/image118.jpg"/><Relationship Id="rId60" Type="http://schemas.openxmlformats.org/officeDocument/2006/relationships/image" Target="../media/image65.png"/><Relationship Id="rId26" Type="http://schemas.openxmlformats.org/officeDocument/2006/relationships/image" Target="../media/image88.png"/><Relationship Id="rId25" Type="http://schemas.openxmlformats.org/officeDocument/2006/relationships/image" Target="../media/image86.png"/><Relationship Id="rId69" Type="http://schemas.openxmlformats.org/officeDocument/2006/relationships/image" Target="../media/image119.jpg"/><Relationship Id="rId28" Type="http://schemas.openxmlformats.org/officeDocument/2006/relationships/image" Target="../media/image82.png"/><Relationship Id="rId27" Type="http://schemas.openxmlformats.org/officeDocument/2006/relationships/image" Target="../media/image93.png"/><Relationship Id="rId29" Type="http://schemas.openxmlformats.org/officeDocument/2006/relationships/image" Target="../media/image87.png"/><Relationship Id="rId51" Type="http://schemas.openxmlformats.org/officeDocument/2006/relationships/image" Target="../media/image49.png"/><Relationship Id="rId50" Type="http://schemas.openxmlformats.org/officeDocument/2006/relationships/image" Target="../media/image45.png"/><Relationship Id="rId53" Type="http://schemas.openxmlformats.org/officeDocument/2006/relationships/image" Target="../media/image48.png"/><Relationship Id="rId52" Type="http://schemas.openxmlformats.org/officeDocument/2006/relationships/image" Target="../media/image56.png"/><Relationship Id="rId11" Type="http://schemas.openxmlformats.org/officeDocument/2006/relationships/image" Target="../media/image73.png"/><Relationship Id="rId55" Type="http://schemas.openxmlformats.org/officeDocument/2006/relationships/image" Target="../media/image57.png"/><Relationship Id="rId10" Type="http://schemas.openxmlformats.org/officeDocument/2006/relationships/image" Target="../media/image75.png"/><Relationship Id="rId54" Type="http://schemas.openxmlformats.org/officeDocument/2006/relationships/image" Target="../media/image63.png"/><Relationship Id="rId13" Type="http://schemas.openxmlformats.org/officeDocument/2006/relationships/image" Target="../media/image76.png"/><Relationship Id="rId57" Type="http://schemas.openxmlformats.org/officeDocument/2006/relationships/image" Target="../media/image62.png"/><Relationship Id="rId12" Type="http://schemas.openxmlformats.org/officeDocument/2006/relationships/image" Target="../media/image74.png"/><Relationship Id="rId56" Type="http://schemas.openxmlformats.org/officeDocument/2006/relationships/image" Target="../media/image61.png"/><Relationship Id="rId15" Type="http://schemas.openxmlformats.org/officeDocument/2006/relationships/image" Target="../media/image77.png"/><Relationship Id="rId59" Type="http://schemas.openxmlformats.org/officeDocument/2006/relationships/image" Target="../media/image64.png"/><Relationship Id="rId14" Type="http://schemas.openxmlformats.org/officeDocument/2006/relationships/image" Target="../media/image111.png"/><Relationship Id="rId58" Type="http://schemas.openxmlformats.org/officeDocument/2006/relationships/image" Target="../media/image60.png"/><Relationship Id="rId17" Type="http://schemas.openxmlformats.org/officeDocument/2006/relationships/image" Target="../media/image78.png"/><Relationship Id="rId16" Type="http://schemas.openxmlformats.org/officeDocument/2006/relationships/image" Target="../media/image79.png"/><Relationship Id="rId19" Type="http://schemas.openxmlformats.org/officeDocument/2006/relationships/image" Target="../media/image81.png"/><Relationship Id="rId18" Type="http://schemas.openxmlformats.org/officeDocument/2006/relationships/image" Target="../media/image80.png"/></Relationships>
</file>

<file path=ppt/slides/_rels/slide17.xml.rels><?xml version="1.0" encoding="UTF-8" standalone="yes"?><Relationships xmlns="http://schemas.openxmlformats.org/package/2006/relationships"><Relationship Id="rId40" Type="http://schemas.openxmlformats.org/officeDocument/2006/relationships/image" Target="../media/image36.png"/><Relationship Id="rId42" Type="http://schemas.openxmlformats.org/officeDocument/2006/relationships/image" Target="../media/image37.png"/><Relationship Id="rId41" Type="http://schemas.openxmlformats.org/officeDocument/2006/relationships/image" Target="../media/image31.png"/><Relationship Id="rId44" Type="http://schemas.openxmlformats.org/officeDocument/2006/relationships/image" Target="../media/image50.png"/><Relationship Id="rId43" Type="http://schemas.openxmlformats.org/officeDocument/2006/relationships/image" Target="../media/image39.png"/><Relationship Id="rId46" Type="http://schemas.openxmlformats.org/officeDocument/2006/relationships/image" Target="../media/image52.png"/><Relationship Id="rId45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3.png"/><Relationship Id="rId4" Type="http://schemas.openxmlformats.org/officeDocument/2006/relationships/image" Target="../media/image116.png"/><Relationship Id="rId9" Type="http://schemas.openxmlformats.org/officeDocument/2006/relationships/image" Target="../media/image72.png"/><Relationship Id="rId48" Type="http://schemas.openxmlformats.org/officeDocument/2006/relationships/image" Target="../media/image47.png"/><Relationship Id="rId47" Type="http://schemas.openxmlformats.org/officeDocument/2006/relationships/image" Target="../media/image46.png"/><Relationship Id="rId49" Type="http://schemas.openxmlformats.org/officeDocument/2006/relationships/image" Target="../media/image54.png"/><Relationship Id="rId5" Type="http://schemas.openxmlformats.org/officeDocument/2006/relationships/image" Target="../media/image29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73" Type="http://schemas.openxmlformats.org/officeDocument/2006/relationships/image" Target="../media/image132.png"/><Relationship Id="rId72" Type="http://schemas.openxmlformats.org/officeDocument/2006/relationships/image" Target="../media/image122.jpg"/><Relationship Id="rId31" Type="http://schemas.openxmlformats.org/officeDocument/2006/relationships/image" Target="../media/image115.png"/><Relationship Id="rId75" Type="http://schemas.openxmlformats.org/officeDocument/2006/relationships/slide" Target="/ppt/slides/slide21.xml"/><Relationship Id="rId30" Type="http://schemas.openxmlformats.org/officeDocument/2006/relationships/image" Target="../media/image90.png"/><Relationship Id="rId74" Type="http://schemas.openxmlformats.org/officeDocument/2006/relationships/image" Target="../media/image133.png"/><Relationship Id="rId33" Type="http://schemas.openxmlformats.org/officeDocument/2006/relationships/image" Target="../media/image121.png"/><Relationship Id="rId32" Type="http://schemas.openxmlformats.org/officeDocument/2006/relationships/image" Target="../media/image117.png"/><Relationship Id="rId35" Type="http://schemas.openxmlformats.org/officeDocument/2006/relationships/image" Target="../media/image123.png"/><Relationship Id="rId34" Type="http://schemas.openxmlformats.org/officeDocument/2006/relationships/image" Target="../media/image125.png"/><Relationship Id="rId71" Type="http://schemas.openxmlformats.org/officeDocument/2006/relationships/image" Target="../media/image130.png"/><Relationship Id="rId70" Type="http://schemas.openxmlformats.org/officeDocument/2006/relationships/image" Target="../media/image128.png"/><Relationship Id="rId37" Type="http://schemas.openxmlformats.org/officeDocument/2006/relationships/image" Target="../media/image34.png"/><Relationship Id="rId36" Type="http://schemas.openxmlformats.org/officeDocument/2006/relationships/image" Target="../media/image33.png"/><Relationship Id="rId39" Type="http://schemas.openxmlformats.org/officeDocument/2006/relationships/image" Target="../media/image30.png"/><Relationship Id="rId38" Type="http://schemas.openxmlformats.org/officeDocument/2006/relationships/image" Target="../media/image35.png"/><Relationship Id="rId62" Type="http://schemas.openxmlformats.org/officeDocument/2006/relationships/image" Target="../media/image67.png"/><Relationship Id="rId61" Type="http://schemas.openxmlformats.org/officeDocument/2006/relationships/image" Target="../media/image66.png"/><Relationship Id="rId20" Type="http://schemas.openxmlformats.org/officeDocument/2006/relationships/image" Target="../media/image85.png"/><Relationship Id="rId64" Type="http://schemas.openxmlformats.org/officeDocument/2006/relationships/image" Target="../media/image129.png"/><Relationship Id="rId63" Type="http://schemas.openxmlformats.org/officeDocument/2006/relationships/image" Target="../media/image68.png"/><Relationship Id="rId22" Type="http://schemas.openxmlformats.org/officeDocument/2006/relationships/image" Target="../media/image89.png"/><Relationship Id="rId66" Type="http://schemas.openxmlformats.org/officeDocument/2006/relationships/image" Target="../media/image120.jpg"/><Relationship Id="rId21" Type="http://schemas.openxmlformats.org/officeDocument/2006/relationships/image" Target="../media/image83.png"/><Relationship Id="rId65" Type="http://schemas.openxmlformats.org/officeDocument/2006/relationships/image" Target="../media/image126.png"/><Relationship Id="rId24" Type="http://schemas.openxmlformats.org/officeDocument/2006/relationships/image" Target="../media/image91.png"/><Relationship Id="rId68" Type="http://schemas.openxmlformats.org/officeDocument/2006/relationships/image" Target="../media/image131.png"/><Relationship Id="rId23" Type="http://schemas.openxmlformats.org/officeDocument/2006/relationships/image" Target="../media/image84.png"/><Relationship Id="rId67" Type="http://schemas.openxmlformats.org/officeDocument/2006/relationships/image" Target="../media/image118.jpg"/><Relationship Id="rId60" Type="http://schemas.openxmlformats.org/officeDocument/2006/relationships/image" Target="../media/image65.png"/><Relationship Id="rId26" Type="http://schemas.openxmlformats.org/officeDocument/2006/relationships/image" Target="../media/image88.png"/><Relationship Id="rId25" Type="http://schemas.openxmlformats.org/officeDocument/2006/relationships/image" Target="../media/image86.png"/><Relationship Id="rId69" Type="http://schemas.openxmlformats.org/officeDocument/2006/relationships/image" Target="../media/image119.jpg"/><Relationship Id="rId28" Type="http://schemas.openxmlformats.org/officeDocument/2006/relationships/image" Target="../media/image82.png"/><Relationship Id="rId27" Type="http://schemas.openxmlformats.org/officeDocument/2006/relationships/image" Target="../media/image93.png"/><Relationship Id="rId29" Type="http://schemas.openxmlformats.org/officeDocument/2006/relationships/image" Target="../media/image87.png"/><Relationship Id="rId51" Type="http://schemas.openxmlformats.org/officeDocument/2006/relationships/image" Target="../media/image49.png"/><Relationship Id="rId50" Type="http://schemas.openxmlformats.org/officeDocument/2006/relationships/image" Target="../media/image45.png"/><Relationship Id="rId53" Type="http://schemas.openxmlformats.org/officeDocument/2006/relationships/image" Target="../media/image48.png"/><Relationship Id="rId52" Type="http://schemas.openxmlformats.org/officeDocument/2006/relationships/image" Target="../media/image56.png"/><Relationship Id="rId11" Type="http://schemas.openxmlformats.org/officeDocument/2006/relationships/image" Target="../media/image73.png"/><Relationship Id="rId55" Type="http://schemas.openxmlformats.org/officeDocument/2006/relationships/image" Target="../media/image57.png"/><Relationship Id="rId10" Type="http://schemas.openxmlformats.org/officeDocument/2006/relationships/image" Target="../media/image75.png"/><Relationship Id="rId54" Type="http://schemas.openxmlformats.org/officeDocument/2006/relationships/image" Target="../media/image63.png"/><Relationship Id="rId13" Type="http://schemas.openxmlformats.org/officeDocument/2006/relationships/image" Target="../media/image76.png"/><Relationship Id="rId57" Type="http://schemas.openxmlformats.org/officeDocument/2006/relationships/image" Target="../media/image62.png"/><Relationship Id="rId12" Type="http://schemas.openxmlformats.org/officeDocument/2006/relationships/image" Target="../media/image74.png"/><Relationship Id="rId56" Type="http://schemas.openxmlformats.org/officeDocument/2006/relationships/image" Target="../media/image61.png"/><Relationship Id="rId15" Type="http://schemas.openxmlformats.org/officeDocument/2006/relationships/image" Target="../media/image77.png"/><Relationship Id="rId59" Type="http://schemas.openxmlformats.org/officeDocument/2006/relationships/image" Target="../media/image64.png"/><Relationship Id="rId14" Type="http://schemas.openxmlformats.org/officeDocument/2006/relationships/image" Target="../media/image111.png"/><Relationship Id="rId58" Type="http://schemas.openxmlformats.org/officeDocument/2006/relationships/image" Target="../media/image60.png"/><Relationship Id="rId17" Type="http://schemas.openxmlformats.org/officeDocument/2006/relationships/image" Target="../media/image78.png"/><Relationship Id="rId16" Type="http://schemas.openxmlformats.org/officeDocument/2006/relationships/image" Target="../media/image79.png"/><Relationship Id="rId19" Type="http://schemas.openxmlformats.org/officeDocument/2006/relationships/image" Target="../media/image81.png"/><Relationship Id="rId18" Type="http://schemas.openxmlformats.org/officeDocument/2006/relationships/image" Target="../media/image80.png"/></Relationships>
</file>

<file path=ppt/slides/_rels/slide18.xml.rels><?xml version="1.0" encoding="UTF-8" standalone="yes"?><Relationships xmlns="http://schemas.openxmlformats.org/package/2006/relationships"><Relationship Id="rId40" Type="http://schemas.openxmlformats.org/officeDocument/2006/relationships/image" Target="../media/image35.png"/><Relationship Id="rId42" Type="http://schemas.openxmlformats.org/officeDocument/2006/relationships/image" Target="../media/image36.png"/><Relationship Id="rId41" Type="http://schemas.openxmlformats.org/officeDocument/2006/relationships/image" Target="../media/image30.png"/><Relationship Id="rId44" Type="http://schemas.openxmlformats.org/officeDocument/2006/relationships/image" Target="../media/image37.png"/><Relationship Id="rId43" Type="http://schemas.openxmlformats.org/officeDocument/2006/relationships/image" Target="../media/image31.png"/><Relationship Id="rId46" Type="http://schemas.openxmlformats.org/officeDocument/2006/relationships/image" Target="../media/image50.png"/><Relationship Id="rId45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8.png"/><Relationship Id="rId4" Type="http://schemas.openxmlformats.org/officeDocument/2006/relationships/image" Target="../media/image130.png"/><Relationship Id="rId9" Type="http://schemas.openxmlformats.org/officeDocument/2006/relationships/image" Target="../media/image70.png"/><Relationship Id="rId48" Type="http://schemas.openxmlformats.org/officeDocument/2006/relationships/image" Target="../media/image52.png"/><Relationship Id="rId47" Type="http://schemas.openxmlformats.org/officeDocument/2006/relationships/image" Target="../media/image55.png"/><Relationship Id="rId49" Type="http://schemas.openxmlformats.org/officeDocument/2006/relationships/image" Target="../media/image46.png"/><Relationship Id="rId5" Type="http://schemas.openxmlformats.org/officeDocument/2006/relationships/image" Target="../media/image53.png"/><Relationship Id="rId6" Type="http://schemas.openxmlformats.org/officeDocument/2006/relationships/image" Target="../media/image116.png"/><Relationship Id="rId7" Type="http://schemas.openxmlformats.org/officeDocument/2006/relationships/image" Target="../media/image29.png"/><Relationship Id="rId8" Type="http://schemas.openxmlformats.org/officeDocument/2006/relationships/image" Target="../media/image69.png"/><Relationship Id="rId73" Type="http://schemas.openxmlformats.org/officeDocument/2006/relationships/image" Target="../media/image132.png"/><Relationship Id="rId72" Type="http://schemas.openxmlformats.org/officeDocument/2006/relationships/image" Target="../media/image122.jpg"/><Relationship Id="rId31" Type="http://schemas.openxmlformats.org/officeDocument/2006/relationships/image" Target="../media/image87.png"/><Relationship Id="rId75" Type="http://schemas.openxmlformats.org/officeDocument/2006/relationships/slide" Target="/ppt/slides/slide21.xml"/><Relationship Id="rId30" Type="http://schemas.openxmlformats.org/officeDocument/2006/relationships/image" Target="../media/image82.png"/><Relationship Id="rId74" Type="http://schemas.openxmlformats.org/officeDocument/2006/relationships/image" Target="../media/image133.png"/><Relationship Id="rId33" Type="http://schemas.openxmlformats.org/officeDocument/2006/relationships/image" Target="../media/image115.png"/><Relationship Id="rId32" Type="http://schemas.openxmlformats.org/officeDocument/2006/relationships/image" Target="../media/image90.png"/><Relationship Id="rId35" Type="http://schemas.openxmlformats.org/officeDocument/2006/relationships/image" Target="../media/image121.png"/><Relationship Id="rId34" Type="http://schemas.openxmlformats.org/officeDocument/2006/relationships/image" Target="../media/image117.png"/><Relationship Id="rId71" Type="http://schemas.openxmlformats.org/officeDocument/2006/relationships/image" Target="../media/image119.jpg"/><Relationship Id="rId70" Type="http://schemas.openxmlformats.org/officeDocument/2006/relationships/image" Target="../media/image131.png"/><Relationship Id="rId37" Type="http://schemas.openxmlformats.org/officeDocument/2006/relationships/image" Target="../media/image123.png"/><Relationship Id="rId36" Type="http://schemas.openxmlformats.org/officeDocument/2006/relationships/image" Target="../media/image125.png"/><Relationship Id="rId39" Type="http://schemas.openxmlformats.org/officeDocument/2006/relationships/image" Target="../media/image34.png"/><Relationship Id="rId38" Type="http://schemas.openxmlformats.org/officeDocument/2006/relationships/image" Target="../media/image33.png"/><Relationship Id="rId62" Type="http://schemas.openxmlformats.org/officeDocument/2006/relationships/image" Target="../media/image65.png"/><Relationship Id="rId61" Type="http://schemas.openxmlformats.org/officeDocument/2006/relationships/image" Target="../media/image64.png"/><Relationship Id="rId20" Type="http://schemas.openxmlformats.org/officeDocument/2006/relationships/image" Target="../media/image80.png"/><Relationship Id="rId64" Type="http://schemas.openxmlformats.org/officeDocument/2006/relationships/image" Target="../media/image67.png"/><Relationship Id="rId63" Type="http://schemas.openxmlformats.org/officeDocument/2006/relationships/image" Target="../media/image66.png"/><Relationship Id="rId22" Type="http://schemas.openxmlformats.org/officeDocument/2006/relationships/image" Target="../media/image85.png"/><Relationship Id="rId66" Type="http://schemas.openxmlformats.org/officeDocument/2006/relationships/image" Target="../media/image129.png"/><Relationship Id="rId21" Type="http://schemas.openxmlformats.org/officeDocument/2006/relationships/image" Target="../media/image81.png"/><Relationship Id="rId65" Type="http://schemas.openxmlformats.org/officeDocument/2006/relationships/image" Target="../media/image68.png"/><Relationship Id="rId24" Type="http://schemas.openxmlformats.org/officeDocument/2006/relationships/image" Target="../media/image89.png"/><Relationship Id="rId68" Type="http://schemas.openxmlformats.org/officeDocument/2006/relationships/image" Target="../media/image120.jpg"/><Relationship Id="rId23" Type="http://schemas.openxmlformats.org/officeDocument/2006/relationships/image" Target="../media/image83.png"/><Relationship Id="rId67" Type="http://schemas.openxmlformats.org/officeDocument/2006/relationships/image" Target="../media/image126.png"/><Relationship Id="rId60" Type="http://schemas.openxmlformats.org/officeDocument/2006/relationships/image" Target="../media/image60.png"/><Relationship Id="rId26" Type="http://schemas.openxmlformats.org/officeDocument/2006/relationships/image" Target="../media/image91.png"/><Relationship Id="rId25" Type="http://schemas.openxmlformats.org/officeDocument/2006/relationships/image" Target="../media/image84.png"/><Relationship Id="rId69" Type="http://schemas.openxmlformats.org/officeDocument/2006/relationships/image" Target="../media/image118.jpg"/><Relationship Id="rId28" Type="http://schemas.openxmlformats.org/officeDocument/2006/relationships/image" Target="../media/image88.png"/><Relationship Id="rId27" Type="http://schemas.openxmlformats.org/officeDocument/2006/relationships/image" Target="../media/image86.png"/><Relationship Id="rId29" Type="http://schemas.openxmlformats.org/officeDocument/2006/relationships/image" Target="../media/image93.png"/><Relationship Id="rId51" Type="http://schemas.openxmlformats.org/officeDocument/2006/relationships/image" Target="../media/image54.png"/><Relationship Id="rId50" Type="http://schemas.openxmlformats.org/officeDocument/2006/relationships/image" Target="../media/image47.png"/><Relationship Id="rId53" Type="http://schemas.openxmlformats.org/officeDocument/2006/relationships/image" Target="../media/image49.png"/><Relationship Id="rId52" Type="http://schemas.openxmlformats.org/officeDocument/2006/relationships/image" Target="../media/image45.png"/><Relationship Id="rId11" Type="http://schemas.openxmlformats.org/officeDocument/2006/relationships/image" Target="../media/image72.png"/><Relationship Id="rId55" Type="http://schemas.openxmlformats.org/officeDocument/2006/relationships/image" Target="../media/image48.png"/><Relationship Id="rId10" Type="http://schemas.openxmlformats.org/officeDocument/2006/relationships/image" Target="../media/image71.png"/><Relationship Id="rId54" Type="http://schemas.openxmlformats.org/officeDocument/2006/relationships/image" Target="../media/image56.png"/><Relationship Id="rId13" Type="http://schemas.openxmlformats.org/officeDocument/2006/relationships/image" Target="../media/image73.png"/><Relationship Id="rId57" Type="http://schemas.openxmlformats.org/officeDocument/2006/relationships/image" Target="../media/image57.png"/><Relationship Id="rId12" Type="http://schemas.openxmlformats.org/officeDocument/2006/relationships/image" Target="../media/image75.png"/><Relationship Id="rId56" Type="http://schemas.openxmlformats.org/officeDocument/2006/relationships/image" Target="../media/image63.png"/><Relationship Id="rId15" Type="http://schemas.openxmlformats.org/officeDocument/2006/relationships/image" Target="../media/image76.png"/><Relationship Id="rId59" Type="http://schemas.openxmlformats.org/officeDocument/2006/relationships/image" Target="../media/image62.png"/><Relationship Id="rId14" Type="http://schemas.openxmlformats.org/officeDocument/2006/relationships/image" Target="../media/image74.png"/><Relationship Id="rId58" Type="http://schemas.openxmlformats.org/officeDocument/2006/relationships/image" Target="../media/image61.png"/><Relationship Id="rId17" Type="http://schemas.openxmlformats.org/officeDocument/2006/relationships/image" Target="../media/image77.png"/><Relationship Id="rId16" Type="http://schemas.openxmlformats.org/officeDocument/2006/relationships/image" Target="../media/image111.png"/><Relationship Id="rId19" Type="http://schemas.openxmlformats.org/officeDocument/2006/relationships/image" Target="../media/image78.png"/><Relationship Id="rId18" Type="http://schemas.openxmlformats.org/officeDocument/2006/relationships/image" Target="../media/image79.png"/></Relationships>
</file>

<file path=ppt/slides/_rels/slide19.xml.rels><?xml version="1.0" encoding="UTF-8" standalone="yes"?><Relationships xmlns="http://schemas.openxmlformats.org/package/2006/relationships"><Relationship Id="rId40" Type="http://schemas.openxmlformats.org/officeDocument/2006/relationships/image" Target="../media/image35.png"/><Relationship Id="rId42" Type="http://schemas.openxmlformats.org/officeDocument/2006/relationships/image" Target="../media/image36.png"/><Relationship Id="rId41" Type="http://schemas.openxmlformats.org/officeDocument/2006/relationships/image" Target="../media/image30.png"/><Relationship Id="rId44" Type="http://schemas.openxmlformats.org/officeDocument/2006/relationships/image" Target="../media/image37.png"/><Relationship Id="rId43" Type="http://schemas.openxmlformats.org/officeDocument/2006/relationships/image" Target="../media/image31.png"/><Relationship Id="rId46" Type="http://schemas.openxmlformats.org/officeDocument/2006/relationships/image" Target="../media/image50.png"/><Relationship Id="rId45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9" Type="http://schemas.openxmlformats.org/officeDocument/2006/relationships/image" Target="../media/image70.png"/><Relationship Id="rId48" Type="http://schemas.openxmlformats.org/officeDocument/2006/relationships/image" Target="../media/image52.png"/><Relationship Id="rId47" Type="http://schemas.openxmlformats.org/officeDocument/2006/relationships/image" Target="../media/image55.png"/><Relationship Id="rId49" Type="http://schemas.openxmlformats.org/officeDocument/2006/relationships/image" Target="../media/image46.png"/><Relationship Id="rId5" Type="http://schemas.openxmlformats.org/officeDocument/2006/relationships/image" Target="../media/image53.png"/><Relationship Id="rId6" Type="http://schemas.openxmlformats.org/officeDocument/2006/relationships/image" Target="../media/image116.png"/><Relationship Id="rId7" Type="http://schemas.openxmlformats.org/officeDocument/2006/relationships/image" Target="../media/image29.png"/><Relationship Id="rId8" Type="http://schemas.openxmlformats.org/officeDocument/2006/relationships/image" Target="../media/image69.png"/><Relationship Id="rId73" Type="http://schemas.openxmlformats.org/officeDocument/2006/relationships/image" Target="../media/image130.png"/><Relationship Id="rId72" Type="http://schemas.openxmlformats.org/officeDocument/2006/relationships/image" Target="../media/image128.png"/><Relationship Id="rId31" Type="http://schemas.openxmlformats.org/officeDocument/2006/relationships/image" Target="../media/image87.png"/><Relationship Id="rId75" Type="http://schemas.openxmlformats.org/officeDocument/2006/relationships/image" Target="../media/image134.png"/><Relationship Id="rId30" Type="http://schemas.openxmlformats.org/officeDocument/2006/relationships/image" Target="../media/image82.png"/><Relationship Id="rId74" Type="http://schemas.openxmlformats.org/officeDocument/2006/relationships/image" Target="../media/image122.jpg"/><Relationship Id="rId33" Type="http://schemas.openxmlformats.org/officeDocument/2006/relationships/image" Target="../media/image115.png"/><Relationship Id="rId32" Type="http://schemas.openxmlformats.org/officeDocument/2006/relationships/image" Target="../media/image90.png"/><Relationship Id="rId76" Type="http://schemas.openxmlformats.org/officeDocument/2006/relationships/slide" Target="/ppt/slides/slide21.xml"/><Relationship Id="rId35" Type="http://schemas.openxmlformats.org/officeDocument/2006/relationships/image" Target="../media/image121.png"/><Relationship Id="rId34" Type="http://schemas.openxmlformats.org/officeDocument/2006/relationships/image" Target="../media/image117.png"/><Relationship Id="rId71" Type="http://schemas.openxmlformats.org/officeDocument/2006/relationships/image" Target="../media/image119.jpg"/><Relationship Id="rId70" Type="http://schemas.openxmlformats.org/officeDocument/2006/relationships/image" Target="../media/image131.png"/><Relationship Id="rId37" Type="http://schemas.openxmlformats.org/officeDocument/2006/relationships/image" Target="../media/image123.png"/><Relationship Id="rId36" Type="http://schemas.openxmlformats.org/officeDocument/2006/relationships/image" Target="../media/image125.png"/><Relationship Id="rId39" Type="http://schemas.openxmlformats.org/officeDocument/2006/relationships/image" Target="../media/image34.png"/><Relationship Id="rId38" Type="http://schemas.openxmlformats.org/officeDocument/2006/relationships/image" Target="../media/image33.png"/><Relationship Id="rId62" Type="http://schemas.openxmlformats.org/officeDocument/2006/relationships/image" Target="../media/image65.png"/><Relationship Id="rId61" Type="http://schemas.openxmlformats.org/officeDocument/2006/relationships/image" Target="../media/image64.png"/><Relationship Id="rId20" Type="http://schemas.openxmlformats.org/officeDocument/2006/relationships/image" Target="../media/image80.png"/><Relationship Id="rId64" Type="http://schemas.openxmlformats.org/officeDocument/2006/relationships/image" Target="../media/image67.png"/><Relationship Id="rId63" Type="http://schemas.openxmlformats.org/officeDocument/2006/relationships/image" Target="../media/image66.png"/><Relationship Id="rId22" Type="http://schemas.openxmlformats.org/officeDocument/2006/relationships/image" Target="../media/image85.png"/><Relationship Id="rId66" Type="http://schemas.openxmlformats.org/officeDocument/2006/relationships/image" Target="../media/image129.png"/><Relationship Id="rId21" Type="http://schemas.openxmlformats.org/officeDocument/2006/relationships/image" Target="../media/image81.png"/><Relationship Id="rId65" Type="http://schemas.openxmlformats.org/officeDocument/2006/relationships/image" Target="../media/image68.png"/><Relationship Id="rId24" Type="http://schemas.openxmlformats.org/officeDocument/2006/relationships/image" Target="../media/image89.png"/><Relationship Id="rId68" Type="http://schemas.openxmlformats.org/officeDocument/2006/relationships/image" Target="../media/image120.jpg"/><Relationship Id="rId23" Type="http://schemas.openxmlformats.org/officeDocument/2006/relationships/image" Target="../media/image83.png"/><Relationship Id="rId67" Type="http://schemas.openxmlformats.org/officeDocument/2006/relationships/image" Target="../media/image126.png"/><Relationship Id="rId60" Type="http://schemas.openxmlformats.org/officeDocument/2006/relationships/image" Target="../media/image60.png"/><Relationship Id="rId26" Type="http://schemas.openxmlformats.org/officeDocument/2006/relationships/image" Target="../media/image91.png"/><Relationship Id="rId25" Type="http://schemas.openxmlformats.org/officeDocument/2006/relationships/image" Target="../media/image84.png"/><Relationship Id="rId69" Type="http://schemas.openxmlformats.org/officeDocument/2006/relationships/image" Target="../media/image118.jpg"/><Relationship Id="rId28" Type="http://schemas.openxmlformats.org/officeDocument/2006/relationships/image" Target="../media/image88.png"/><Relationship Id="rId27" Type="http://schemas.openxmlformats.org/officeDocument/2006/relationships/image" Target="../media/image86.png"/><Relationship Id="rId29" Type="http://schemas.openxmlformats.org/officeDocument/2006/relationships/image" Target="../media/image93.png"/><Relationship Id="rId51" Type="http://schemas.openxmlformats.org/officeDocument/2006/relationships/image" Target="../media/image54.png"/><Relationship Id="rId50" Type="http://schemas.openxmlformats.org/officeDocument/2006/relationships/image" Target="../media/image47.png"/><Relationship Id="rId53" Type="http://schemas.openxmlformats.org/officeDocument/2006/relationships/image" Target="../media/image49.png"/><Relationship Id="rId52" Type="http://schemas.openxmlformats.org/officeDocument/2006/relationships/image" Target="../media/image45.png"/><Relationship Id="rId11" Type="http://schemas.openxmlformats.org/officeDocument/2006/relationships/image" Target="../media/image72.png"/><Relationship Id="rId55" Type="http://schemas.openxmlformats.org/officeDocument/2006/relationships/image" Target="../media/image48.png"/><Relationship Id="rId10" Type="http://schemas.openxmlformats.org/officeDocument/2006/relationships/image" Target="../media/image71.png"/><Relationship Id="rId54" Type="http://schemas.openxmlformats.org/officeDocument/2006/relationships/image" Target="../media/image56.png"/><Relationship Id="rId13" Type="http://schemas.openxmlformats.org/officeDocument/2006/relationships/image" Target="../media/image73.png"/><Relationship Id="rId57" Type="http://schemas.openxmlformats.org/officeDocument/2006/relationships/image" Target="../media/image57.png"/><Relationship Id="rId12" Type="http://schemas.openxmlformats.org/officeDocument/2006/relationships/image" Target="../media/image75.png"/><Relationship Id="rId56" Type="http://schemas.openxmlformats.org/officeDocument/2006/relationships/image" Target="../media/image63.png"/><Relationship Id="rId15" Type="http://schemas.openxmlformats.org/officeDocument/2006/relationships/image" Target="../media/image76.png"/><Relationship Id="rId59" Type="http://schemas.openxmlformats.org/officeDocument/2006/relationships/image" Target="../media/image62.png"/><Relationship Id="rId14" Type="http://schemas.openxmlformats.org/officeDocument/2006/relationships/image" Target="../media/image74.png"/><Relationship Id="rId58" Type="http://schemas.openxmlformats.org/officeDocument/2006/relationships/image" Target="../media/image61.png"/><Relationship Id="rId17" Type="http://schemas.openxmlformats.org/officeDocument/2006/relationships/image" Target="../media/image77.png"/><Relationship Id="rId16" Type="http://schemas.openxmlformats.org/officeDocument/2006/relationships/image" Target="../media/image111.png"/><Relationship Id="rId19" Type="http://schemas.openxmlformats.org/officeDocument/2006/relationships/image" Target="../media/image78.png"/><Relationship Id="rId18" Type="http://schemas.openxmlformats.org/officeDocument/2006/relationships/image" Target="../media/image7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40" Type="http://schemas.openxmlformats.org/officeDocument/2006/relationships/image" Target="../media/image35.png"/><Relationship Id="rId42" Type="http://schemas.openxmlformats.org/officeDocument/2006/relationships/image" Target="../media/image36.png"/><Relationship Id="rId41" Type="http://schemas.openxmlformats.org/officeDocument/2006/relationships/image" Target="../media/image30.png"/><Relationship Id="rId44" Type="http://schemas.openxmlformats.org/officeDocument/2006/relationships/image" Target="../media/image37.png"/><Relationship Id="rId43" Type="http://schemas.openxmlformats.org/officeDocument/2006/relationships/image" Target="../media/image31.png"/><Relationship Id="rId46" Type="http://schemas.openxmlformats.org/officeDocument/2006/relationships/image" Target="../media/image50.png"/><Relationship Id="rId45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9" Type="http://schemas.openxmlformats.org/officeDocument/2006/relationships/image" Target="../media/image70.png"/><Relationship Id="rId48" Type="http://schemas.openxmlformats.org/officeDocument/2006/relationships/image" Target="../media/image52.png"/><Relationship Id="rId47" Type="http://schemas.openxmlformats.org/officeDocument/2006/relationships/image" Target="../media/image55.png"/><Relationship Id="rId49" Type="http://schemas.openxmlformats.org/officeDocument/2006/relationships/image" Target="../media/image46.png"/><Relationship Id="rId5" Type="http://schemas.openxmlformats.org/officeDocument/2006/relationships/image" Target="../media/image53.png"/><Relationship Id="rId6" Type="http://schemas.openxmlformats.org/officeDocument/2006/relationships/image" Target="../media/image116.png"/><Relationship Id="rId7" Type="http://schemas.openxmlformats.org/officeDocument/2006/relationships/image" Target="../media/image29.png"/><Relationship Id="rId8" Type="http://schemas.openxmlformats.org/officeDocument/2006/relationships/image" Target="../media/image69.png"/><Relationship Id="rId73" Type="http://schemas.openxmlformats.org/officeDocument/2006/relationships/image" Target="../media/image130.png"/><Relationship Id="rId72" Type="http://schemas.openxmlformats.org/officeDocument/2006/relationships/image" Target="../media/image128.png"/><Relationship Id="rId31" Type="http://schemas.openxmlformats.org/officeDocument/2006/relationships/image" Target="../media/image87.png"/><Relationship Id="rId75" Type="http://schemas.openxmlformats.org/officeDocument/2006/relationships/slide" Target="/ppt/slides/slide21.xml"/><Relationship Id="rId30" Type="http://schemas.openxmlformats.org/officeDocument/2006/relationships/image" Target="../media/image82.png"/><Relationship Id="rId74" Type="http://schemas.openxmlformats.org/officeDocument/2006/relationships/image" Target="../media/image122.jpg"/><Relationship Id="rId33" Type="http://schemas.openxmlformats.org/officeDocument/2006/relationships/image" Target="../media/image115.png"/><Relationship Id="rId32" Type="http://schemas.openxmlformats.org/officeDocument/2006/relationships/image" Target="../media/image90.png"/><Relationship Id="rId35" Type="http://schemas.openxmlformats.org/officeDocument/2006/relationships/image" Target="../media/image121.png"/><Relationship Id="rId34" Type="http://schemas.openxmlformats.org/officeDocument/2006/relationships/image" Target="../media/image117.png"/><Relationship Id="rId71" Type="http://schemas.openxmlformats.org/officeDocument/2006/relationships/image" Target="../media/image119.jpg"/><Relationship Id="rId70" Type="http://schemas.openxmlformats.org/officeDocument/2006/relationships/image" Target="../media/image131.png"/><Relationship Id="rId37" Type="http://schemas.openxmlformats.org/officeDocument/2006/relationships/image" Target="../media/image123.png"/><Relationship Id="rId36" Type="http://schemas.openxmlformats.org/officeDocument/2006/relationships/image" Target="../media/image125.png"/><Relationship Id="rId39" Type="http://schemas.openxmlformats.org/officeDocument/2006/relationships/image" Target="../media/image34.png"/><Relationship Id="rId38" Type="http://schemas.openxmlformats.org/officeDocument/2006/relationships/image" Target="../media/image33.png"/><Relationship Id="rId62" Type="http://schemas.openxmlformats.org/officeDocument/2006/relationships/image" Target="../media/image65.png"/><Relationship Id="rId61" Type="http://schemas.openxmlformats.org/officeDocument/2006/relationships/image" Target="../media/image64.png"/><Relationship Id="rId20" Type="http://schemas.openxmlformats.org/officeDocument/2006/relationships/image" Target="../media/image80.png"/><Relationship Id="rId64" Type="http://schemas.openxmlformats.org/officeDocument/2006/relationships/image" Target="../media/image67.png"/><Relationship Id="rId63" Type="http://schemas.openxmlformats.org/officeDocument/2006/relationships/image" Target="../media/image66.png"/><Relationship Id="rId22" Type="http://schemas.openxmlformats.org/officeDocument/2006/relationships/image" Target="../media/image85.png"/><Relationship Id="rId66" Type="http://schemas.openxmlformats.org/officeDocument/2006/relationships/image" Target="../media/image129.png"/><Relationship Id="rId21" Type="http://schemas.openxmlformats.org/officeDocument/2006/relationships/image" Target="../media/image81.png"/><Relationship Id="rId65" Type="http://schemas.openxmlformats.org/officeDocument/2006/relationships/image" Target="../media/image68.png"/><Relationship Id="rId24" Type="http://schemas.openxmlformats.org/officeDocument/2006/relationships/image" Target="../media/image89.png"/><Relationship Id="rId68" Type="http://schemas.openxmlformats.org/officeDocument/2006/relationships/image" Target="../media/image120.jpg"/><Relationship Id="rId23" Type="http://schemas.openxmlformats.org/officeDocument/2006/relationships/image" Target="../media/image83.png"/><Relationship Id="rId67" Type="http://schemas.openxmlformats.org/officeDocument/2006/relationships/image" Target="../media/image126.png"/><Relationship Id="rId60" Type="http://schemas.openxmlformats.org/officeDocument/2006/relationships/image" Target="../media/image60.png"/><Relationship Id="rId26" Type="http://schemas.openxmlformats.org/officeDocument/2006/relationships/image" Target="../media/image91.png"/><Relationship Id="rId25" Type="http://schemas.openxmlformats.org/officeDocument/2006/relationships/image" Target="../media/image84.png"/><Relationship Id="rId69" Type="http://schemas.openxmlformats.org/officeDocument/2006/relationships/image" Target="../media/image118.jpg"/><Relationship Id="rId28" Type="http://schemas.openxmlformats.org/officeDocument/2006/relationships/image" Target="../media/image88.png"/><Relationship Id="rId27" Type="http://schemas.openxmlformats.org/officeDocument/2006/relationships/image" Target="../media/image86.png"/><Relationship Id="rId29" Type="http://schemas.openxmlformats.org/officeDocument/2006/relationships/image" Target="../media/image93.png"/><Relationship Id="rId51" Type="http://schemas.openxmlformats.org/officeDocument/2006/relationships/image" Target="../media/image54.png"/><Relationship Id="rId50" Type="http://schemas.openxmlformats.org/officeDocument/2006/relationships/image" Target="../media/image47.png"/><Relationship Id="rId53" Type="http://schemas.openxmlformats.org/officeDocument/2006/relationships/image" Target="../media/image49.png"/><Relationship Id="rId52" Type="http://schemas.openxmlformats.org/officeDocument/2006/relationships/image" Target="../media/image45.png"/><Relationship Id="rId11" Type="http://schemas.openxmlformats.org/officeDocument/2006/relationships/image" Target="../media/image72.png"/><Relationship Id="rId55" Type="http://schemas.openxmlformats.org/officeDocument/2006/relationships/image" Target="../media/image48.png"/><Relationship Id="rId10" Type="http://schemas.openxmlformats.org/officeDocument/2006/relationships/image" Target="../media/image71.png"/><Relationship Id="rId54" Type="http://schemas.openxmlformats.org/officeDocument/2006/relationships/image" Target="../media/image56.png"/><Relationship Id="rId13" Type="http://schemas.openxmlformats.org/officeDocument/2006/relationships/image" Target="../media/image73.png"/><Relationship Id="rId57" Type="http://schemas.openxmlformats.org/officeDocument/2006/relationships/image" Target="../media/image57.png"/><Relationship Id="rId12" Type="http://schemas.openxmlformats.org/officeDocument/2006/relationships/image" Target="../media/image75.png"/><Relationship Id="rId56" Type="http://schemas.openxmlformats.org/officeDocument/2006/relationships/image" Target="../media/image63.png"/><Relationship Id="rId15" Type="http://schemas.openxmlformats.org/officeDocument/2006/relationships/image" Target="../media/image76.png"/><Relationship Id="rId59" Type="http://schemas.openxmlformats.org/officeDocument/2006/relationships/image" Target="../media/image62.png"/><Relationship Id="rId14" Type="http://schemas.openxmlformats.org/officeDocument/2006/relationships/image" Target="../media/image74.png"/><Relationship Id="rId58" Type="http://schemas.openxmlformats.org/officeDocument/2006/relationships/image" Target="../media/image61.png"/><Relationship Id="rId17" Type="http://schemas.openxmlformats.org/officeDocument/2006/relationships/image" Target="../media/image77.png"/><Relationship Id="rId16" Type="http://schemas.openxmlformats.org/officeDocument/2006/relationships/image" Target="../media/image111.png"/><Relationship Id="rId19" Type="http://schemas.openxmlformats.org/officeDocument/2006/relationships/image" Target="../media/image78.png"/><Relationship Id="rId18" Type="http://schemas.openxmlformats.org/officeDocument/2006/relationships/image" Target="../media/image79.png"/></Relationships>
</file>

<file path=ppt/slides/_rels/slide21.xml.rels><?xml version="1.0" encoding="UTF-8" standalone="yes"?><Relationships xmlns="http://schemas.openxmlformats.org/package/2006/relationships"><Relationship Id="rId40" Type="http://schemas.openxmlformats.org/officeDocument/2006/relationships/image" Target="../media/image36.png"/><Relationship Id="rId42" Type="http://schemas.openxmlformats.org/officeDocument/2006/relationships/image" Target="../media/image37.png"/><Relationship Id="rId41" Type="http://schemas.openxmlformats.org/officeDocument/2006/relationships/image" Target="../media/image31.png"/><Relationship Id="rId44" Type="http://schemas.openxmlformats.org/officeDocument/2006/relationships/image" Target="../media/image50.png"/><Relationship Id="rId43" Type="http://schemas.openxmlformats.org/officeDocument/2006/relationships/image" Target="../media/image39.png"/><Relationship Id="rId46" Type="http://schemas.openxmlformats.org/officeDocument/2006/relationships/image" Target="../media/image52.png"/><Relationship Id="rId45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3.png"/><Relationship Id="rId4" Type="http://schemas.openxmlformats.org/officeDocument/2006/relationships/image" Target="../media/image116.png"/><Relationship Id="rId9" Type="http://schemas.openxmlformats.org/officeDocument/2006/relationships/image" Target="../media/image72.png"/><Relationship Id="rId48" Type="http://schemas.openxmlformats.org/officeDocument/2006/relationships/image" Target="../media/image47.png"/><Relationship Id="rId47" Type="http://schemas.openxmlformats.org/officeDocument/2006/relationships/image" Target="../media/image46.png"/><Relationship Id="rId49" Type="http://schemas.openxmlformats.org/officeDocument/2006/relationships/image" Target="../media/image54.png"/><Relationship Id="rId5" Type="http://schemas.openxmlformats.org/officeDocument/2006/relationships/image" Target="../media/image29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73" Type="http://schemas.openxmlformats.org/officeDocument/2006/relationships/image" Target="../media/image135.png"/><Relationship Id="rId72" Type="http://schemas.openxmlformats.org/officeDocument/2006/relationships/image" Target="../media/image122.jpg"/><Relationship Id="rId31" Type="http://schemas.openxmlformats.org/officeDocument/2006/relationships/image" Target="../media/image115.png"/><Relationship Id="rId75" Type="http://schemas.openxmlformats.org/officeDocument/2006/relationships/slide" Target="/ppt/slides/slide26.xml"/><Relationship Id="rId30" Type="http://schemas.openxmlformats.org/officeDocument/2006/relationships/image" Target="../media/image90.png"/><Relationship Id="rId74" Type="http://schemas.openxmlformats.org/officeDocument/2006/relationships/image" Target="../media/image132.png"/><Relationship Id="rId33" Type="http://schemas.openxmlformats.org/officeDocument/2006/relationships/image" Target="../media/image121.png"/><Relationship Id="rId32" Type="http://schemas.openxmlformats.org/officeDocument/2006/relationships/image" Target="../media/image117.png"/><Relationship Id="rId35" Type="http://schemas.openxmlformats.org/officeDocument/2006/relationships/image" Target="../media/image123.png"/><Relationship Id="rId34" Type="http://schemas.openxmlformats.org/officeDocument/2006/relationships/image" Target="../media/image125.png"/><Relationship Id="rId71" Type="http://schemas.openxmlformats.org/officeDocument/2006/relationships/image" Target="../media/image130.png"/><Relationship Id="rId70" Type="http://schemas.openxmlformats.org/officeDocument/2006/relationships/image" Target="../media/image128.png"/><Relationship Id="rId37" Type="http://schemas.openxmlformats.org/officeDocument/2006/relationships/image" Target="../media/image34.png"/><Relationship Id="rId36" Type="http://schemas.openxmlformats.org/officeDocument/2006/relationships/image" Target="../media/image33.png"/><Relationship Id="rId39" Type="http://schemas.openxmlformats.org/officeDocument/2006/relationships/image" Target="../media/image30.png"/><Relationship Id="rId38" Type="http://schemas.openxmlformats.org/officeDocument/2006/relationships/image" Target="../media/image35.png"/><Relationship Id="rId62" Type="http://schemas.openxmlformats.org/officeDocument/2006/relationships/image" Target="../media/image67.png"/><Relationship Id="rId61" Type="http://schemas.openxmlformats.org/officeDocument/2006/relationships/image" Target="../media/image66.png"/><Relationship Id="rId20" Type="http://schemas.openxmlformats.org/officeDocument/2006/relationships/image" Target="../media/image85.png"/><Relationship Id="rId64" Type="http://schemas.openxmlformats.org/officeDocument/2006/relationships/image" Target="../media/image129.png"/><Relationship Id="rId63" Type="http://schemas.openxmlformats.org/officeDocument/2006/relationships/image" Target="../media/image68.png"/><Relationship Id="rId22" Type="http://schemas.openxmlformats.org/officeDocument/2006/relationships/image" Target="../media/image89.png"/><Relationship Id="rId66" Type="http://schemas.openxmlformats.org/officeDocument/2006/relationships/image" Target="../media/image120.jpg"/><Relationship Id="rId21" Type="http://schemas.openxmlformats.org/officeDocument/2006/relationships/image" Target="../media/image83.png"/><Relationship Id="rId65" Type="http://schemas.openxmlformats.org/officeDocument/2006/relationships/image" Target="../media/image126.png"/><Relationship Id="rId24" Type="http://schemas.openxmlformats.org/officeDocument/2006/relationships/image" Target="../media/image91.png"/><Relationship Id="rId68" Type="http://schemas.openxmlformats.org/officeDocument/2006/relationships/image" Target="../media/image131.png"/><Relationship Id="rId23" Type="http://schemas.openxmlformats.org/officeDocument/2006/relationships/image" Target="../media/image84.png"/><Relationship Id="rId67" Type="http://schemas.openxmlformats.org/officeDocument/2006/relationships/image" Target="../media/image118.jpg"/><Relationship Id="rId60" Type="http://schemas.openxmlformats.org/officeDocument/2006/relationships/image" Target="../media/image65.png"/><Relationship Id="rId26" Type="http://schemas.openxmlformats.org/officeDocument/2006/relationships/image" Target="../media/image88.png"/><Relationship Id="rId25" Type="http://schemas.openxmlformats.org/officeDocument/2006/relationships/image" Target="../media/image86.png"/><Relationship Id="rId69" Type="http://schemas.openxmlformats.org/officeDocument/2006/relationships/image" Target="../media/image119.jpg"/><Relationship Id="rId28" Type="http://schemas.openxmlformats.org/officeDocument/2006/relationships/image" Target="../media/image82.png"/><Relationship Id="rId27" Type="http://schemas.openxmlformats.org/officeDocument/2006/relationships/image" Target="../media/image93.png"/><Relationship Id="rId29" Type="http://schemas.openxmlformats.org/officeDocument/2006/relationships/image" Target="../media/image87.png"/><Relationship Id="rId51" Type="http://schemas.openxmlformats.org/officeDocument/2006/relationships/image" Target="../media/image49.png"/><Relationship Id="rId50" Type="http://schemas.openxmlformats.org/officeDocument/2006/relationships/image" Target="../media/image45.png"/><Relationship Id="rId53" Type="http://schemas.openxmlformats.org/officeDocument/2006/relationships/image" Target="../media/image48.png"/><Relationship Id="rId52" Type="http://schemas.openxmlformats.org/officeDocument/2006/relationships/image" Target="../media/image56.png"/><Relationship Id="rId11" Type="http://schemas.openxmlformats.org/officeDocument/2006/relationships/image" Target="../media/image73.png"/><Relationship Id="rId55" Type="http://schemas.openxmlformats.org/officeDocument/2006/relationships/image" Target="../media/image57.png"/><Relationship Id="rId10" Type="http://schemas.openxmlformats.org/officeDocument/2006/relationships/image" Target="../media/image75.png"/><Relationship Id="rId54" Type="http://schemas.openxmlformats.org/officeDocument/2006/relationships/image" Target="../media/image63.png"/><Relationship Id="rId13" Type="http://schemas.openxmlformats.org/officeDocument/2006/relationships/image" Target="../media/image76.png"/><Relationship Id="rId57" Type="http://schemas.openxmlformats.org/officeDocument/2006/relationships/image" Target="../media/image62.png"/><Relationship Id="rId12" Type="http://schemas.openxmlformats.org/officeDocument/2006/relationships/image" Target="../media/image74.png"/><Relationship Id="rId56" Type="http://schemas.openxmlformats.org/officeDocument/2006/relationships/image" Target="../media/image61.png"/><Relationship Id="rId15" Type="http://schemas.openxmlformats.org/officeDocument/2006/relationships/image" Target="../media/image77.png"/><Relationship Id="rId59" Type="http://schemas.openxmlformats.org/officeDocument/2006/relationships/image" Target="../media/image64.png"/><Relationship Id="rId14" Type="http://schemas.openxmlformats.org/officeDocument/2006/relationships/image" Target="../media/image111.png"/><Relationship Id="rId58" Type="http://schemas.openxmlformats.org/officeDocument/2006/relationships/image" Target="../media/image60.png"/><Relationship Id="rId17" Type="http://schemas.openxmlformats.org/officeDocument/2006/relationships/image" Target="../media/image78.png"/><Relationship Id="rId16" Type="http://schemas.openxmlformats.org/officeDocument/2006/relationships/image" Target="../media/image79.png"/><Relationship Id="rId19" Type="http://schemas.openxmlformats.org/officeDocument/2006/relationships/image" Target="../media/image81.png"/><Relationship Id="rId18" Type="http://schemas.openxmlformats.org/officeDocument/2006/relationships/image" Target="../media/image8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Relationship Id="rId4" Type="http://schemas.openxmlformats.org/officeDocument/2006/relationships/image" Target="../media/image13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Relationship Id="rId4" Type="http://schemas.openxmlformats.org/officeDocument/2006/relationships/image" Target="../media/image13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png"/><Relationship Id="rId4" Type="http://schemas.openxmlformats.org/officeDocument/2006/relationships/image" Target="../media/image14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png"/><Relationship Id="rId4" Type="http://schemas.openxmlformats.org/officeDocument/2006/relationships/image" Target="../media/image13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6.png"/><Relationship Id="rId4" Type="http://schemas.openxmlformats.org/officeDocument/2006/relationships/image" Target="../media/image141.png"/><Relationship Id="rId5" Type="http://schemas.openxmlformats.org/officeDocument/2006/relationships/image" Target="../media/image17.png"/><Relationship Id="rId6" Type="http://schemas.openxmlformats.org/officeDocument/2006/relationships/image" Target="../media/image7.png"/><Relationship Id="rId7" Type="http://schemas.openxmlformats.org/officeDocument/2006/relationships/image" Target="../media/image25.png"/><Relationship Id="rId8" Type="http://schemas.openxmlformats.org/officeDocument/2006/relationships/image" Target="../media/image14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png"/><Relationship Id="rId4" Type="http://schemas.openxmlformats.org/officeDocument/2006/relationships/image" Target="../media/image13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6.png"/><Relationship Id="rId4" Type="http://schemas.openxmlformats.org/officeDocument/2006/relationships/image" Target="../media/image141.png"/><Relationship Id="rId5" Type="http://schemas.openxmlformats.org/officeDocument/2006/relationships/image" Target="../media/image17.png"/><Relationship Id="rId6" Type="http://schemas.openxmlformats.org/officeDocument/2006/relationships/image" Target="../media/image7.png"/><Relationship Id="rId7" Type="http://schemas.openxmlformats.org/officeDocument/2006/relationships/image" Target="../media/image25.png"/><Relationship Id="rId8" Type="http://schemas.openxmlformats.org/officeDocument/2006/relationships/image" Target="../media/image14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8.jpg"/><Relationship Id="rId4" Type="http://schemas.openxmlformats.org/officeDocument/2006/relationships/image" Target="../media/image119.jpg"/><Relationship Id="rId9" Type="http://schemas.openxmlformats.org/officeDocument/2006/relationships/image" Target="../media/image142.png"/><Relationship Id="rId5" Type="http://schemas.openxmlformats.org/officeDocument/2006/relationships/image" Target="../media/image130.png"/><Relationship Id="rId6" Type="http://schemas.openxmlformats.org/officeDocument/2006/relationships/image" Target="../media/image120.jpg"/><Relationship Id="rId7" Type="http://schemas.openxmlformats.org/officeDocument/2006/relationships/image" Target="../media/image115.png"/><Relationship Id="rId8" Type="http://schemas.openxmlformats.org/officeDocument/2006/relationships/image" Target="../media/image123.png"/><Relationship Id="rId11" Type="http://schemas.openxmlformats.org/officeDocument/2006/relationships/image" Target="../media/image125.png"/><Relationship Id="rId10" Type="http://schemas.openxmlformats.org/officeDocument/2006/relationships/image" Target="../media/image132.png"/><Relationship Id="rId13" Type="http://schemas.openxmlformats.org/officeDocument/2006/relationships/image" Target="../media/image121.png"/><Relationship Id="rId12" Type="http://schemas.openxmlformats.org/officeDocument/2006/relationships/image" Target="../media/image12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18.jpg"/><Relationship Id="rId4" Type="http://schemas.openxmlformats.org/officeDocument/2006/relationships/image" Target="../media/image122.jpg"/><Relationship Id="rId9" Type="http://schemas.openxmlformats.org/officeDocument/2006/relationships/image" Target="../media/image145.png"/><Relationship Id="rId5" Type="http://schemas.openxmlformats.org/officeDocument/2006/relationships/image" Target="../media/image119.jpg"/><Relationship Id="rId6" Type="http://schemas.openxmlformats.org/officeDocument/2006/relationships/image" Target="../media/image144.png"/><Relationship Id="rId7" Type="http://schemas.openxmlformats.org/officeDocument/2006/relationships/image" Target="../media/image120.jpg"/><Relationship Id="rId8" Type="http://schemas.openxmlformats.org/officeDocument/2006/relationships/image" Target="../media/image117.png"/><Relationship Id="rId11" Type="http://schemas.openxmlformats.org/officeDocument/2006/relationships/image" Target="../media/image116.png"/><Relationship Id="rId10" Type="http://schemas.openxmlformats.org/officeDocument/2006/relationships/image" Target="../media/image13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0.png"/><Relationship Id="rId4" Type="http://schemas.openxmlformats.org/officeDocument/2006/relationships/image" Target="../media/image14.png"/><Relationship Id="rId5" Type="http://schemas.openxmlformats.org/officeDocument/2006/relationships/image" Target="../media/image5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Relationship Id="rId4" Type="http://schemas.openxmlformats.org/officeDocument/2006/relationships/image" Target="../media/image13.jpg"/><Relationship Id="rId9" Type="http://schemas.openxmlformats.org/officeDocument/2006/relationships/image" Target="../media/image22.png"/><Relationship Id="rId5" Type="http://schemas.openxmlformats.org/officeDocument/2006/relationships/image" Target="../media/image18.jpg"/><Relationship Id="rId6" Type="http://schemas.openxmlformats.org/officeDocument/2006/relationships/image" Target="../media/image21.jpg"/><Relationship Id="rId7" Type="http://schemas.openxmlformats.org/officeDocument/2006/relationships/image" Target="../media/image14.png"/><Relationship Id="rId8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0" Type="http://schemas.openxmlformats.org/officeDocument/2006/relationships/image" Target="../media/image41.png"/><Relationship Id="rId9" Type="http://schemas.openxmlformats.org/officeDocument/2006/relationships/image" Target="../media/image22.png"/><Relationship Id="rId5" Type="http://schemas.openxmlformats.org/officeDocument/2006/relationships/image" Target="../media/image14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40" Type="http://schemas.openxmlformats.org/officeDocument/2006/relationships/image" Target="../media/image69.png"/><Relationship Id="rId42" Type="http://schemas.openxmlformats.org/officeDocument/2006/relationships/image" Target="../media/image71.png"/><Relationship Id="rId41" Type="http://schemas.openxmlformats.org/officeDocument/2006/relationships/image" Target="../media/image70.png"/><Relationship Id="rId44" Type="http://schemas.openxmlformats.org/officeDocument/2006/relationships/image" Target="../media/image75.png"/><Relationship Id="rId43" Type="http://schemas.openxmlformats.org/officeDocument/2006/relationships/image" Target="../media/image72.png"/><Relationship Id="rId46" Type="http://schemas.openxmlformats.org/officeDocument/2006/relationships/image" Target="../media/image74.png"/><Relationship Id="rId45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Relationship Id="rId4" Type="http://schemas.openxmlformats.org/officeDocument/2006/relationships/image" Target="../media/image38.png"/><Relationship Id="rId9" Type="http://schemas.openxmlformats.org/officeDocument/2006/relationships/image" Target="../media/image30.png"/><Relationship Id="rId48" Type="http://schemas.openxmlformats.org/officeDocument/2006/relationships/image" Target="../media/image111.png"/><Relationship Id="rId47" Type="http://schemas.openxmlformats.org/officeDocument/2006/relationships/image" Target="../media/image76.png"/><Relationship Id="rId49" Type="http://schemas.openxmlformats.org/officeDocument/2006/relationships/image" Target="../media/image77.png"/><Relationship Id="rId5" Type="http://schemas.openxmlformats.org/officeDocument/2006/relationships/image" Target="../media/image33.png"/><Relationship Id="rId6" Type="http://schemas.openxmlformats.org/officeDocument/2006/relationships/image" Target="../media/image32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31" Type="http://schemas.openxmlformats.org/officeDocument/2006/relationships/image" Target="../media/image59.png"/><Relationship Id="rId30" Type="http://schemas.openxmlformats.org/officeDocument/2006/relationships/image" Target="../media/image57.png"/><Relationship Id="rId33" Type="http://schemas.openxmlformats.org/officeDocument/2006/relationships/image" Target="../media/image62.png"/><Relationship Id="rId32" Type="http://schemas.openxmlformats.org/officeDocument/2006/relationships/image" Target="../media/image61.png"/><Relationship Id="rId35" Type="http://schemas.openxmlformats.org/officeDocument/2006/relationships/image" Target="../media/image64.png"/><Relationship Id="rId34" Type="http://schemas.openxmlformats.org/officeDocument/2006/relationships/image" Target="../media/image60.png"/><Relationship Id="rId37" Type="http://schemas.openxmlformats.org/officeDocument/2006/relationships/image" Target="../media/image66.png"/><Relationship Id="rId36" Type="http://schemas.openxmlformats.org/officeDocument/2006/relationships/image" Target="../media/image65.png"/><Relationship Id="rId39" Type="http://schemas.openxmlformats.org/officeDocument/2006/relationships/image" Target="../media/image68.png"/><Relationship Id="rId38" Type="http://schemas.openxmlformats.org/officeDocument/2006/relationships/image" Target="../media/image67.png"/><Relationship Id="rId62" Type="http://schemas.openxmlformats.org/officeDocument/2006/relationships/image" Target="../media/image93.png"/><Relationship Id="rId61" Type="http://schemas.openxmlformats.org/officeDocument/2006/relationships/image" Target="../media/image88.png"/><Relationship Id="rId20" Type="http://schemas.openxmlformats.org/officeDocument/2006/relationships/image" Target="../media/image46.png"/><Relationship Id="rId64" Type="http://schemas.openxmlformats.org/officeDocument/2006/relationships/image" Target="../media/image92.png"/><Relationship Id="rId63" Type="http://schemas.openxmlformats.org/officeDocument/2006/relationships/image" Target="../media/image82.png"/><Relationship Id="rId22" Type="http://schemas.openxmlformats.org/officeDocument/2006/relationships/image" Target="../media/image54.png"/><Relationship Id="rId66" Type="http://schemas.openxmlformats.org/officeDocument/2006/relationships/image" Target="../media/image90.png"/><Relationship Id="rId21" Type="http://schemas.openxmlformats.org/officeDocument/2006/relationships/image" Target="../media/image47.png"/><Relationship Id="rId65" Type="http://schemas.openxmlformats.org/officeDocument/2006/relationships/image" Target="../media/image87.png"/><Relationship Id="rId24" Type="http://schemas.openxmlformats.org/officeDocument/2006/relationships/image" Target="../media/image53.png"/><Relationship Id="rId23" Type="http://schemas.openxmlformats.org/officeDocument/2006/relationships/image" Target="../media/image45.png"/><Relationship Id="rId60" Type="http://schemas.openxmlformats.org/officeDocument/2006/relationships/image" Target="../media/image86.png"/><Relationship Id="rId26" Type="http://schemas.openxmlformats.org/officeDocument/2006/relationships/image" Target="../media/image56.png"/><Relationship Id="rId25" Type="http://schemas.openxmlformats.org/officeDocument/2006/relationships/image" Target="../media/image49.png"/><Relationship Id="rId28" Type="http://schemas.openxmlformats.org/officeDocument/2006/relationships/image" Target="../media/image58.png"/><Relationship Id="rId27" Type="http://schemas.openxmlformats.org/officeDocument/2006/relationships/image" Target="../media/image48.png"/><Relationship Id="rId29" Type="http://schemas.openxmlformats.org/officeDocument/2006/relationships/image" Target="../media/image63.png"/><Relationship Id="rId51" Type="http://schemas.openxmlformats.org/officeDocument/2006/relationships/image" Target="../media/image78.png"/><Relationship Id="rId50" Type="http://schemas.openxmlformats.org/officeDocument/2006/relationships/image" Target="../media/image79.png"/><Relationship Id="rId53" Type="http://schemas.openxmlformats.org/officeDocument/2006/relationships/image" Target="../media/image81.png"/><Relationship Id="rId52" Type="http://schemas.openxmlformats.org/officeDocument/2006/relationships/image" Target="../media/image80.png"/><Relationship Id="rId11" Type="http://schemas.openxmlformats.org/officeDocument/2006/relationships/image" Target="../media/image31.png"/><Relationship Id="rId55" Type="http://schemas.openxmlformats.org/officeDocument/2006/relationships/image" Target="../media/image83.png"/><Relationship Id="rId10" Type="http://schemas.openxmlformats.org/officeDocument/2006/relationships/image" Target="../media/image36.png"/><Relationship Id="rId54" Type="http://schemas.openxmlformats.org/officeDocument/2006/relationships/image" Target="../media/image85.png"/><Relationship Id="rId13" Type="http://schemas.openxmlformats.org/officeDocument/2006/relationships/image" Target="../media/image39.png"/><Relationship Id="rId57" Type="http://schemas.openxmlformats.org/officeDocument/2006/relationships/image" Target="../media/image14.png"/><Relationship Id="rId12" Type="http://schemas.openxmlformats.org/officeDocument/2006/relationships/image" Target="../media/image37.png"/><Relationship Id="rId56" Type="http://schemas.openxmlformats.org/officeDocument/2006/relationships/image" Target="../media/image89.png"/><Relationship Id="rId15" Type="http://schemas.openxmlformats.org/officeDocument/2006/relationships/image" Target="../media/image42.png"/><Relationship Id="rId59" Type="http://schemas.openxmlformats.org/officeDocument/2006/relationships/image" Target="../media/image91.png"/><Relationship Id="rId14" Type="http://schemas.openxmlformats.org/officeDocument/2006/relationships/image" Target="../media/image44.png"/><Relationship Id="rId58" Type="http://schemas.openxmlformats.org/officeDocument/2006/relationships/image" Target="../media/image84.png"/><Relationship Id="rId17" Type="http://schemas.openxmlformats.org/officeDocument/2006/relationships/image" Target="../media/image50.png"/><Relationship Id="rId16" Type="http://schemas.openxmlformats.org/officeDocument/2006/relationships/image" Target="../media/image43.png"/><Relationship Id="rId19" Type="http://schemas.openxmlformats.org/officeDocument/2006/relationships/image" Target="../media/image52.png"/><Relationship Id="rId18" Type="http://schemas.openxmlformats.org/officeDocument/2006/relationships/image" Target="../media/image55.png"/></Relationships>
</file>

<file path=ppt/slides/_rels/slide8.xml.rels><?xml version="1.0" encoding="UTF-8" standalone="yes"?><Relationships xmlns="http://schemas.openxmlformats.org/package/2006/relationships"><Relationship Id="rId40" Type="http://schemas.openxmlformats.org/officeDocument/2006/relationships/image" Target="../media/image69.png"/><Relationship Id="rId42" Type="http://schemas.openxmlformats.org/officeDocument/2006/relationships/image" Target="../media/image71.png"/><Relationship Id="rId41" Type="http://schemas.openxmlformats.org/officeDocument/2006/relationships/image" Target="../media/image70.png"/><Relationship Id="rId44" Type="http://schemas.openxmlformats.org/officeDocument/2006/relationships/image" Target="../media/image75.png"/><Relationship Id="rId43" Type="http://schemas.openxmlformats.org/officeDocument/2006/relationships/image" Target="../media/image72.png"/><Relationship Id="rId46" Type="http://schemas.openxmlformats.org/officeDocument/2006/relationships/image" Target="../media/image74.png"/><Relationship Id="rId45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Relationship Id="rId4" Type="http://schemas.openxmlformats.org/officeDocument/2006/relationships/image" Target="../media/image38.png"/><Relationship Id="rId9" Type="http://schemas.openxmlformats.org/officeDocument/2006/relationships/image" Target="../media/image30.png"/><Relationship Id="rId48" Type="http://schemas.openxmlformats.org/officeDocument/2006/relationships/image" Target="../media/image111.png"/><Relationship Id="rId47" Type="http://schemas.openxmlformats.org/officeDocument/2006/relationships/image" Target="../media/image76.png"/><Relationship Id="rId49" Type="http://schemas.openxmlformats.org/officeDocument/2006/relationships/image" Target="../media/image77.png"/><Relationship Id="rId5" Type="http://schemas.openxmlformats.org/officeDocument/2006/relationships/image" Target="../media/image33.png"/><Relationship Id="rId6" Type="http://schemas.openxmlformats.org/officeDocument/2006/relationships/image" Target="../media/image32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31" Type="http://schemas.openxmlformats.org/officeDocument/2006/relationships/image" Target="../media/image59.png"/><Relationship Id="rId30" Type="http://schemas.openxmlformats.org/officeDocument/2006/relationships/image" Target="../media/image57.png"/><Relationship Id="rId33" Type="http://schemas.openxmlformats.org/officeDocument/2006/relationships/image" Target="../media/image62.png"/><Relationship Id="rId32" Type="http://schemas.openxmlformats.org/officeDocument/2006/relationships/image" Target="../media/image61.png"/><Relationship Id="rId35" Type="http://schemas.openxmlformats.org/officeDocument/2006/relationships/image" Target="../media/image64.png"/><Relationship Id="rId34" Type="http://schemas.openxmlformats.org/officeDocument/2006/relationships/image" Target="../media/image60.png"/><Relationship Id="rId37" Type="http://schemas.openxmlformats.org/officeDocument/2006/relationships/image" Target="../media/image66.png"/><Relationship Id="rId36" Type="http://schemas.openxmlformats.org/officeDocument/2006/relationships/image" Target="../media/image65.png"/><Relationship Id="rId39" Type="http://schemas.openxmlformats.org/officeDocument/2006/relationships/image" Target="../media/image68.png"/><Relationship Id="rId38" Type="http://schemas.openxmlformats.org/officeDocument/2006/relationships/image" Target="../media/image67.png"/><Relationship Id="rId62" Type="http://schemas.openxmlformats.org/officeDocument/2006/relationships/image" Target="../media/image93.png"/><Relationship Id="rId61" Type="http://schemas.openxmlformats.org/officeDocument/2006/relationships/image" Target="../media/image88.png"/><Relationship Id="rId20" Type="http://schemas.openxmlformats.org/officeDocument/2006/relationships/image" Target="../media/image46.png"/><Relationship Id="rId64" Type="http://schemas.openxmlformats.org/officeDocument/2006/relationships/image" Target="../media/image92.png"/><Relationship Id="rId63" Type="http://schemas.openxmlformats.org/officeDocument/2006/relationships/image" Target="../media/image82.png"/><Relationship Id="rId22" Type="http://schemas.openxmlformats.org/officeDocument/2006/relationships/image" Target="../media/image54.png"/><Relationship Id="rId66" Type="http://schemas.openxmlformats.org/officeDocument/2006/relationships/image" Target="../media/image90.png"/><Relationship Id="rId21" Type="http://schemas.openxmlformats.org/officeDocument/2006/relationships/image" Target="../media/image47.png"/><Relationship Id="rId65" Type="http://schemas.openxmlformats.org/officeDocument/2006/relationships/image" Target="../media/image87.png"/><Relationship Id="rId24" Type="http://schemas.openxmlformats.org/officeDocument/2006/relationships/image" Target="../media/image53.png"/><Relationship Id="rId68" Type="http://schemas.openxmlformats.org/officeDocument/2006/relationships/image" Target="../media/image98.png"/><Relationship Id="rId23" Type="http://schemas.openxmlformats.org/officeDocument/2006/relationships/image" Target="../media/image45.png"/><Relationship Id="rId67" Type="http://schemas.openxmlformats.org/officeDocument/2006/relationships/image" Target="../media/image112.png"/><Relationship Id="rId60" Type="http://schemas.openxmlformats.org/officeDocument/2006/relationships/image" Target="../media/image86.png"/><Relationship Id="rId26" Type="http://schemas.openxmlformats.org/officeDocument/2006/relationships/image" Target="../media/image56.png"/><Relationship Id="rId25" Type="http://schemas.openxmlformats.org/officeDocument/2006/relationships/image" Target="../media/image49.png"/><Relationship Id="rId28" Type="http://schemas.openxmlformats.org/officeDocument/2006/relationships/image" Target="../media/image58.png"/><Relationship Id="rId27" Type="http://schemas.openxmlformats.org/officeDocument/2006/relationships/image" Target="../media/image48.png"/><Relationship Id="rId29" Type="http://schemas.openxmlformats.org/officeDocument/2006/relationships/image" Target="../media/image63.png"/><Relationship Id="rId51" Type="http://schemas.openxmlformats.org/officeDocument/2006/relationships/image" Target="../media/image78.png"/><Relationship Id="rId50" Type="http://schemas.openxmlformats.org/officeDocument/2006/relationships/image" Target="../media/image79.png"/><Relationship Id="rId53" Type="http://schemas.openxmlformats.org/officeDocument/2006/relationships/image" Target="../media/image81.png"/><Relationship Id="rId52" Type="http://schemas.openxmlformats.org/officeDocument/2006/relationships/image" Target="../media/image80.png"/><Relationship Id="rId11" Type="http://schemas.openxmlformats.org/officeDocument/2006/relationships/image" Target="../media/image31.png"/><Relationship Id="rId55" Type="http://schemas.openxmlformats.org/officeDocument/2006/relationships/image" Target="../media/image83.png"/><Relationship Id="rId10" Type="http://schemas.openxmlformats.org/officeDocument/2006/relationships/image" Target="../media/image36.png"/><Relationship Id="rId54" Type="http://schemas.openxmlformats.org/officeDocument/2006/relationships/image" Target="../media/image85.png"/><Relationship Id="rId13" Type="http://schemas.openxmlformats.org/officeDocument/2006/relationships/image" Target="../media/image39.png"/><Relationship Id="rId57" Type="http://schemas.openxmlformats.org/officeDocument/2006/relationships/image" Target="../media/image14.png"/><Relationship Id="rId12" Type="http://schemas.openxmlformats.org/officeDocument/2006/relationships/image" Target="../media/image37.png"/><Relationship Id="rId56" Type="http://schemas.openxmlformats.org/officeDocument/2006/relationships/image" Target="../media/image89.png"/><Relationship Id="rId15" Type="http://schemas.openxmlformats.org/officeDocument/2006/relationships/image" Target="../media/image42.png"/><Relationship Id="rId59" Type="http://schemas.openxmlformats.org/officeDocument/2006/relationships/image" Target="../media/image91.png"/><Relationship Id="rId14" Type="http://schemas.openxmlformats.org/officeDocument/2006/relationships/image" Target="../media/image44.png"/><Relationship Id="rId58" Type="http://schemas.openxmlformats.org/officeDocument/2006/relationships/image" Target="../media/image84.png"/><Relationship Id="rId17" Type="http://schemas.openxmlformats.org/officeDocument/2006/relationships/image" Target="../media/image50.png"/><Relationship Id="rId16" Type="http://schemas.openxmlformats.org/officeDocument/2006/relationships/image" Target="../media/image43.png"/><Relationship Id="rId19" Type="http://schemas.openxmlformats.org/officeDocument/2006/relationships/image" Target="../media/image52.png"/><Relationship Id="rId18" Type="http://schemas.openxmlformats.org/officeDocument/2006/relationships/image" Target="../media/image5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Relationship Id="rId4" Type="http://schemas.openxmlformats.org/officeDocument/2006/relationships/image" Target="../media/image38.png"/><Relationship Id="rId9" Type="http://schemas.openxmlformats.org/officeDocument/2006/relationships/image" Target="../media/image31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0.png"/><Relationship Id="rId8" Type="http://schemas.openxmlformats.org/officeDocument/2006/relationships/image" Target="../media/image36.png"/><Relationship Id="rId20" Type="http://schemas.openxmlformats.org/officeDocument/2006/relationships/image" Target="../media/image87.png"/><Relationship Id="rId22" Type="http://schemas.openxmlformats.org/officeDocument/2006/relationships/image" Target="../media/image75.png"/><Relationship Id="rId21" Type="http://schemas.openxmlformats.org/officeDocument/2006/relationships/image" Target="../media/image90.png"/><Relationship Id="rId24" Type="http://schemas.openxmlformats.org/officeDocument/2006/relationships/image" Target="../media/image14.png"/><Relationship Id="rId23" Type="http://schemas.openxmlformats.org/officeDocument/2006/relationships/image" Target="../media/image69.png"/><Relationship Id="rId26" Type="http://schemas.openxmlformats.org/officeDocument/2006/relationships/image" Target="../media/image103.png"/><Relationship Id="rId25" Type="http://schemas.openxmlformats.org/officeDocument/2006/relationships/image" Target="../media/image100.png"/><Relationship Id="rId11" Type="http://schemas.openxmlformats.org/officeDocument/2006/relationships/image" Target="../media/image39.png"/><Relationship Id="rId10" Type="http://schemas.openxmlformats.org/officeDocument/2006/relationships/image" Target="../media/image37.png"/><Relationship Id="rId13" Type="http://schemas.openxmlformats.org/officeDocument/2006/relationships/image" Target="../media/image67.png"/><Relationship Id="rId12" Type="http://schemas.openxmlformats.org/officeDocument/2006/relationships/image" Target="../media/image44.png"/><Relationship Id="rId15" Type="http://schemas.openxmlformats.org/officeDocument/2006/relationships/image" Target="../media/image86.png"/><Relationship Id="rId14" Type="http://schemas.openxmlformats.org/officeDocument/2006/relationships/image" Target="../media/image91.png"/><Relationship Id="rId17" Type="http://schemas.openxmlformats.org/officeDocument/2006/relationships/image" Target="../media/image93.png"/><Relationship Id="rId16" Type="http://schemas.openxmlformats.org/officeDocument/2006/relationships/image" Target="../media/image88.png"/><Relationship Id="rId19" Type="http://schemas.openxmlformats.org/officeDocument/2006/relationships/image" Target="../media/image92.png"/><Relationship Id="rId18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3"/>
          <p:cNvSpPr/>
          <p:nvPr/>
        </p:nvSpPr>
        <p:spPr>
          <a:xfrm>
            <a:off x="3839786" y="676625"/>
            <a:ext cx="1464300" cy="1464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9775" y="676550"/>
            <a:ext cx="1464450" cy="146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3"/>
          <p:cNvSpPr txBox="1"/>
          <p:nvPr>
            <p:ph type="ctrTitle"/>
          </p:nvPr>
        </p:nvSpPr>
        <p:spPr>
          <a:xfrm>
            <a:off x="311708" y="11087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 SemiBold"/>
                <a:ea typeface="Nunito SemiBold"/>
                <a:cs typeface="Nunito SemiBold"/>
                <a:sym typeface="Nunito SemiBold"/>
              </a:rPr>
              <a:t>Collide</a:t>
            </a:r>
            <a:endParaRPr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140" name="Google Shape;140;p13"/>
          <p:cNvSpPr txBox="1"/>
          <p:nvPr>
            <p:ph idx="1" type="subTitle"/>
          </p:nvPr>
        </p:nvSpPr>
        <p:spPr>
          <a:xfrm>
            <a:off x="311700" y="3198275"/>
            <a:ext cx="8520600" cy="111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Low-Fi Prototyping &amp;</a:t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Pilot Usability Testing</a:t>
            </a:r>
            <a:endParaRPr sz="2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4675" y="542450"/>
            <a:ext cx="491676" cy="325378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#2: Moderate</a:t>
            </a:r>
            <a:endParaRPr/>
          </a:p>
        </p:txBody>
      </p:sp>
      <p:sp>
        <p:nvSpPr>
          <p:cNvPr id="473" name="Google Shape;473;p22"/>
          <p:cNvSpPr txBox="1"/>
          <p:nvPr>
            <p:ph idx="1" type="body"/>
          </p:nvPr>
        </p:nvSpPr>
        <p:spPr>
          <a:xfrm>
            <a:off x="311700" y="1061163"/>
            <a:ext cx="8520600" cy="46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Start a conversation with someone in person.</a:t>
            </a:r>
            <a:endParaRPr/>
          </a:p>
        </p:txBody>
      </p:sp>
      <p:pic>
        <p:nvPicPr>
          <p:cNvPr id="474" name="Google Shape;47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5318" y="1717699"/>
            <a:ext cx="643908" cy="435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87093" y="1574125"/>
            <a:ext cx="763221" cy="165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32996" y="1574135"/>
            <a:ext cx="763221" cy="165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78898" y="1574135"/>
            <a:ext cx="763221" cy="165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272140" y="3306100"/>
            <a:ext cx="763221" cy="165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418052" y="3306133"/>
            <a:ext cx="763221" cy="165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2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268570" y="1574126"/>
            <a:ext cx="763221" cy="165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2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414473" y="1574126"/>
            <a:ext cx="763221" cy="165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05335" y="2085827"/>
            <a:ext cx="643874" cy="533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2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035372" y="4000238"/>
            <a:ext cx="375542" cy="16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2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035371" y="2333749"/>
            <a:ext cx="375547" cy="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098666" y="2435303"/>
            <a:ext cx="480222" cy="72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22"/>
          <p:cNvPicPr preferRelativeResize="0"/>
          <p:nvPr/>
        </p:nvPicPr>
        <p:blipFill rotWithShape="1">
          <a:blip r:embed="rId16">
            <a:alphaModFix/>
          </a:blip>
          <a:srcRect b="0" l="14958" r="0" t="0"/>
          <a:stretch/>
        </p:blipFill>
        <p:spPr>
          <a:xfrm>
            <a:off x="1979725" y="2219181"/>
            <a:ext cx="458448" cy="30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2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94775" y="2261677"/>
            <a:ext cx="355138" cy="27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2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088248" y="2283756"/>
            <a:ext cx="533195" cy="798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2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344501" y="3598949"/>
            <a:ext cx="925265" cy="1036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22"/>
          <p:cNvPicPr preferRelativeResize="0"/>
          <p:nvPr/>
        </p:nvPicPr>
        <p:blipFill rotWithShape="1">
          <a:blip r:embed="rId20">
            <a:alphaModFix/>
          </a:blip>
          <a:srcRect b="0" l="13149" r="0" t="0"/>
          <a:stretch/>
        </p:blipFill>
        <p:spPr>
          <a:xfrm>
            <a:off x="4279048" y="2681741"/>
            <a:ext cx="187032" cy="672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22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3578895" y="3291241"/>
            <a:ext cx="763221" cy="165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22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177955" y="3116613"/>
            <a:ext cx="240107" cy="276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22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406400" y="867850"/>
            <a:ext cx="3137024" cy="1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22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395125" y="4717327"/>
            <a:ext cx="824023" cy="186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22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2269575" y="2552150"/>
            <a:ext cx="219200" cy="49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22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6092541" y="2016371"/>
            <a:ext cx="261201" cy="31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7575" y="542435"/>
            <a:ext cx="491698" cy="325413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#3: Complex</a:t>
            </a:r>
            <a:endParaRPr/>
          </a:p>
        </p:txBody>
      </p:sp>
      <p:sp>
        <p:nvSpPr>
          <p:cNvPr id="503" name="Google Shape;503;p23"/>
          <p:cNvSpPr txBox="1"/>
          <p:nvPr>
            <p:ph idx="1" type="body"/>
          </p:nvPr>
        </p:nvSpPr>
        <p:spPr>
          <a:xfrm>
            <a:off x="311700" y="1061163"/>
            <a:ext cx="8520600" cy="46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Reconnect with a past friend.</a:t>
            </a:r>
            <a:endParaRPr/>
          </a:p>
        </p:txBody>
      </p:sp>
      <p:pic>
        <p:nvPicPr>
          <p:cNvPr id="504" name="Google Shape;50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400" y="867850"/>
            <a:ext cx="2812124" cy="1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44759" y="1204175"/>
            <a:ext cx="636292" cy="43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91606" y="1583712"/>
            <a:ext cx="754202" cy="1632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23963" y="1583732"/>
            <a:ext cx="754202" cy="1632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256320" y="1583732"/>
            <a:ext cx="754202" cy="1632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521061" y="1583732"/>
            <a:ext cx="754202" cy="1632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653436" y="3345715"/>
            <a:ext cx="754202" cy="1632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653454" y="1583732"/>
            <a:ext cx="754202" cy="1632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785848" y="1583754"/>
            <a:ext cx="754202" cy="1632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2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447656" y="2136111"/>
            <a:ext cx="636263" cy="52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681500" y="2440163"/>
            <a:ext cx="453055" cy="52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252435" y="2018423"/>
            <a:ext cx="1003873" cy="298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2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936678" y="2331702"/>
            <a:ext cx="526893" cy="789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052443" y="2243935"/>
            <a:ext cx="453031" cy="35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03925" y="2263158"/>
            <a:ext cx="350946" cy="273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23"/>
          <p:cNvPicPr preferRelativeResize="0"/>
          <p:nvPr/>
        </p:nvPicPr>
        <p:blipFill rotWithShape="1">
          <a:blip r:embed="rId14">
            <a:alphaModFix/>
          </a:blip>
          <a:srcRect b="0" l="5410" r="0" t="0"/>
          <a:stretch/>
        </p:blipFill>
        <p:spPr>
          <a:xfrm>
            <a:off x="7332800" y="2440175"/>
            <a:ext cx="453050" cy="7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3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5521059" y="3345716"/>
            <a:ext cx="754202" cy="1632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2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634025" y="3197787"/>
            <a:ext cx="322995" cy="14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2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998294" y="3215926"/>
            <a:ext cx="582402" cy="1691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2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035950" y="2598150"/>
            <a:ext cx="617474" cy="167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2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885300" y="4225950"/>
            <a:ext cx="743598" cy="12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23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5091115" y="3007825"/>
            <a:ext cx="403165" cy="52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3358" y="745117"/>
            <a:ext cx="2257283" cy="2573276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24"/>
          <p:cNvSpPr txBox="1"/>
          <p:nvPr>
            <p:ph idx="4294967295" type="body"/>
          </p:nvPr>
        </p:nvSpPr>
        <p:spPr>
          <a:xfrm>
            <a:off x="2949250" y="3473638"/>
            <a:ext cx="3245400" cy="76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3800">
                <a:solidFill>
                  <a:schemeClr val="dk1"/>
                </a:solidFill>
              </a:rPr>
              <a:t>Testing</a:t>
            </a:r>
            <a:endParaRPr b="1" sz="3800">
              <a:solidFill>
                <a:schemeClr val="dk1"/>
              </a:solidFill>
            </a:endParaRPr>
          </a:p>
        </p:txBody>
      </p:sp>
      <p:pic>
        <p:nvPicPr>
          <p:cNvPr id="532" name="Google Shape;53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0550" y="4052125"/>
            <a:ext cx="2018002" cy="12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Experimental Method</a:t>
            </a:r>
            <a:endParaRPr/>
          </a:p>
        </p:txBody>
      </p:sp>
      <p:sp>
        <p:nvSpPr>
          <p:cNvPr id="538" name="Google Shape;538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Conducted in person or over Zoom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Both engineering and non-engineering 						backgrounds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Used Figma for handling user interaction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One facilitator and one note taker, shared notes as group </a:t>
            </a:r>
            <a:endParaRPr/>
          </a:p>
        </p:txBody>
      </p:sp>
      <p:pic>
        <p:nvPicPr>
          <p:cNvPr id="539" name="Google Shape;53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872000"/>
            <a:ext cx="3645773" cy="9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5475" y="1152475"/>
            <a:ext cx="1129450" cy="11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3809" y="1152475"/>
            <a:ext cx="1126143" cy="115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9300" y="3452150"/>
            <a:ext cx="2211300" cy="1382100"/>
          </a:xfrm>
          <a:prstGeom prst="roundRect">
            <a:avLst>
              <a:gd fmla="val 10960" name="adj"/>
            </a:avLst>
          </a:prstGeom>
          <a:noFill/>
          <a:ln>
            <a:noFill/>
          </a:ln>
          <a:effectLst>
            <a:outerShdw blurRad="57150" rotWithShape="0" algn="bl" dir="4200000" dist="47625">
              <a:srgbClr val="999999">
                <a:alpha val="50000"/>
              </a:srgbClr>
            </a:outerShdw>
          </a:effectLst>
        </p:spPr>
      </p:pic>
      <p:pic>
        <p:nvPicPr>
          <p:cNvPr id="543" name="Google Shape;543;p25"/>
          <p:cNvPicPr preferRelativeResize="0"/>
          <p:nvPr/>
        </p:nvPicPr>
        <p:blipFill rotWithShape="1">
          <a:blip r:embed="rId7">
            <a:alphaModFix/>
          </a:blip>
          <a:srcRect b="0" l="4995" r="5004" t="0"/>
          <a:stretch/>
        </p:blipFill>
        <p:spPr>
          <a:xfrm>
            <a:off x="4743400" y="3452150"/>
            <a:ext cx="2211300" cy="1382100"/>
          </a:xfrm>
          <a:prstGeom prst="roundRect">
            <a:avLst>
              <a:gd fmla="val 10933" name="adj"/>
            </a:avLst>
          </a:prstGeom>
          <a:noFill/>
          <a:ln>
            <a:noFill/>
          </a:ln>
          <a:effectLst>
            <a:outerShdw blurRad="57150" rotWithShape="0" algn="bl" dir="4200000" dist="47625">
              <a:srgbClr val="999999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26"/>
          <p:cNvPicPr preferRelativeResize="0"/>
          <p:nvPr/>
        </p:nvPicPr>
        <p:blipFill rotWithShape="1">
          <a:blip r:embed="rId3">
            <a:alphaModFix/>
          </a:blip>
          <a:srcRect b="9853" l="23236" r="23236" t="9845"/>
          <a:stretch/>
        </p:blipFill>
        <p:spPr>
          <a:xfrm>
            <a:off x="4741200" y="1258300"/>
            <a:ext cx="1675500" cy="1675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49" name="Google Shape;549;p26"/>
          <p:cNvPicPr preferRelativeResize="0"/>
          <p:nvPr/>
        </p:nvPicPr>
        <p:blipFill rotWithShape="1">
          <a:blip r:embed="rId4">
            <a:alphaModFix/>
          </a:blip>
          <a:srcRect b="0" l="357" r="347" t="0"/>
          <a:stretch/>
        </p:blipFill>
        <p:spPr>
          <a:xfrm>
            <a:off x="2727298" y="1258300"/>
            <a:ext cx="1675500" cy="1675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50" name="Google Shape;55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Interviewees</a:t>
            </a:r>
            <a:endParaRPr/>
          </a:p>
        </p:txBody>
      </p:sp>
      <p:pic>
        <p:nvPicPr>
          <p:cNvPr id="551" name="Google Shape;551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3400" y="1258300"/>
            <a:ext cx="1675500" cy="1675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52" name="Google Shape;552;p26"/>
          <p:cNvSpPr txBox="1"/>
          <p:nvPr/>
        </p:nvSpPr>
        <p:spPr>
          <a:xfrm>
            <a:off x="620400" y="3006925"/>
            <a:ext cx="18615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Gloria Hallelujah"/>
                <a:ea typeface="Gloria Hallelujah"/>
                <a:cs typeface="Gloria Hallelujah"/>
                <a:sym typeface="Gloria Hallelujah"/>
              </a:rPr>
              <a:t>Esha</a:t>
            </a:r>
            <a:endParaRPr sz="1600"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UC San Diego</a:t>
            </a:r>
            <a:endParaRPr>
              <a:solidFill>
                <a:srgbClr val="999999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Economics Student</a:t>
            </a:r>
            <a:endParaRPr>
              <a:solidFill>
                <a:srgbClr val="999999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553" name="Google Shape;553;p26"/>
          <p:cNvSpPr txBox="1"/>
          <p:nvPr/>
        </p:nvSpPr>
        <p:spPr>
          <a:xfrm>
            <a:off x="2634300" y="3006925"/>
            <a:ext cx="18615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Gloria Hallelujah"/>
                <a:ea typeface="Gloria Hallelujah"/>
                <a:cs typeface="Gloria Hallelujah"/>
                <a:sym typeface="Gloria Hallelujah"/>
              </a:rPr>
              <a:t>Jasper</a:t>
            </a:r>
            <a:endParaRPr sz="1600"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Stanford</a:t>
            </a:r>
            <a:endParaRPr>
              <a:solidFill>
                <a:srgbClr val="999999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CS Student</a:t>
            </a:r>
            <a:endParaRPr>
              <a:solidFill>
                <a:srgbClr val="999999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554" name="Google Shape;554;p26"/>
          <p:cNvSpPr txBox="1"/>
          <p:nvPr/>
        </p:nvSpPr>
        <p:spPr>
          <a:xfrm>
            <a:off x="4631500" y="3006925"/>
            <a:ext cx="1894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Gloria Hallelujah"/>
                <a:ea typeface="Gloria Hallelujah"/>
                <a:cs typeface="Gloria Hallelujah"/>
                <a:sym typeface="Gloria Hallelujah"/>
              </a:rPr>
              <a:t>Yasmine</a:t>
            </a:r>
            <a:endParaRPr sz="1600"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Sheridan College</a:t>
            </a:r>
            <a:endParaRPr>
              <a:solidFill>
                <a:srgbClr val="999999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Design</a:t>
            </a:r>
            <a:endParaRPr>
              <a:solidFill>
                <a:srgbClr val="999999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555" name="Google Shape;555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55100" y="1258300"/>
            <a:ext cx="1675500" cy="1675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56" name="Google Shape;556;p26"/>
          <p:cNvSpPr txBox="1"/>
          <p:nvPr/>
        </p:nvSpPr>
        <p:spPr>
          <a:xfrm>
            <a:off x="6662100" y="3006925"/>
            <a:ext cx="18615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Gloria Hallelujah"/>
                <a:ea typeface="Gloria Hallelujah"/>
                <a:cs typeface="Gloria Hallelujah"/>
                <a:sym typeface="Gloria Hallelujah"/>
              </a:rPr>
              <a:t>Vrishab</a:t>
            </a:r>
            <a:endParaRPr sz="1600"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Valar Labs</a:t>
            </a:r>
            <a:endParaRPr>
              <a:solidFill>
                <a:srgbClr val="999999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Engineer</a:t>
            </a:r>
            <a:endParaRPr>
              <a:solidFill>
                <a:srgbClr val="999999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8400" y="867511"/>
            <a:ext cx="2568349" cy="2328503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27"/>
          <p:cNvSpPr txBox="1"/>
          <p:nvPr>
            <p:ph idx="4294967295" type="body"/>
          </p:nvPr>
        </p:nvSpPr>
        <p:spPr>
          <a:xfrm>
            <a:off x="2949250" y="3473638"/>
            <a:ext cx="3245400" cy="76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3800">
                <a:solidFill>
                  <a:schemeClr val="dk1"/>
                </a:solidFill>
              </a:rPr>
              <a:t>Improving</a:t>
            </a:r>
            <a:endParaRPr b="1" sz="3800">
              <a:solidFill>
                <a:schemeClr val="dk1"/>
              </a:solidFill>
            </a:endParaRPr>
          </a:p>
        </p:txBody>
      </p:sp>
      <p:pic>
        <p:nvPicPr>
          <p:cNvPr id="563" name="Google Shape;56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7825" y="4052125"/>
            <a:ext cx="2568351" cy="12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8"/>
          <p:cNvSpPr/>
          <p:nvPr/>
        </p:nvSpPr>
        <p:spPr>
          <a:xfrm>
            <a:off x="7379745" y="2041741"/>
            <a:ext cx="448800" cy="9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69" name="Google Shape;569;p28"/>
          <p:cNvGrpSpPr/>
          <p:nvPr/>
        </p:nvGrpSpPr>
        <p:grpSpPr>
          <a:xfrm>
            <a:off x="6705917" y="1017553"/>
            <a:ext cx="448803" cy="971412"/>
            <a:chOff x="6705917" y="1017553"/>
            <a:chExt cx="448803" cy="971412"/>
          </a:xfrm>
        </p:grpSpPr>
        <p:sp>
          <p:nvSpPr>
            <p:cNvPr id="570" name="Google Shape;570;p28"/>
            <p:cNvSpPr/>
            <p:nvPr/>
          </p:nvSpPr>
          <p:spPr>
            <a:xfrm>
              <a:off x="6705920" y="10175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71" name="Google Shape;571;p28"/>
            <p:cNvPicPr preferRelativeResize="0"/>
            <p:nvPr/>
          </p:nvPicPr>
          <p:blipFill rotWithShape="1">
            <a:blip r:embed="rId3">
              <a:alphaModFix amt="40000"/>
            </a:blip>
            <a:srcRect b="0" l="0" r="0" t="0"/>
            <a:stretch/>
          </p:blipFill>
          <p:spPr>
            <a:xfrm>
              <a:off x="6705917" y="1017747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2" name="Google Shape;572;p28"/>
          <p:cNvGrpSpPr/>
          <p:nvPr/>
        </p:nvGrpSpPr>
        <p:grpSpPr>
          <a:xfrm>
            <a:off x="4010617" y="4089994"/>
            <a:ext cx="448906" cy="971334"/>
            <a:chOff x="5869800" y="1267317"/>
            <a:chExt cx="927300" cy="2006473"/>
          </a:xfrm>
        </p:grpSpPr>
        <p:sp>
          <p:nvSpPr>
            <p:cNvPr id="573" name="Google Shape;573;p28"/>
            <p:cNvSpPr/>
            <p:nvPr/>
          </p:nvSpPr>
          <p:spPr>
            <a:xfrm>
              <a:off x="5869800" y="1267350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74" name="Google Shape;574;p28"/>
            <p:cNvPicPr preferRelativeResize="0"/>
            <p:nvPr/>
          </p:nvPicPr>
          <p:blipFill rotWithShape="1">
            <a:blip r:embed="rId4">
              <a:alphaModFix amt="40000"/>
            </a:blip>
            <a:srcRect b="0" l="0" r="0" t="0"/>
            <a:stretch/>
          </p:blipFill>
          <p:spPr>
            <a:xfrm>
              <a:off x="5869867" y="1267317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5" name="Google Shape;575;p28"/>
            <p:cNvPicPr preferRelativeResize="0"/>
            <p:nvPr/>
          </p:nvPicPr>
          <p:blipFill rotWithShape="1">
            <a:blip r:embed="rId4">
              <a:alphaModFix/>
            </a:blip>
            <a:srcRect b="2020" l="7605" r="7884" t="90659"/>
            <a:stretch/>
          </p:blipFill>
          <p:spPr>
            <a:xfrm>
              <a:off x="5940400" y="3086325"/>
              <a:ext cx="783525" cy="1468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76" name="Google Shape;576;p28"/>
          <p:cNvPicPr preferRelativeResize="0"/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7414775" y="791831"/>
            <a:ext cx="378624" cy="2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28"/>
          <p:cNvPicPr preferRelativeResize="0"/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5393375" y="1129975"/>
            <a:ext cx="378624" cy="2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28"/>
          <p:cNvPicPr preferRelativeResize="0"/>
          <p:nvPr/>
        </p:nvPicPr>
        <p:blipFill>
          <a:blip r:embed="rId6">
            <a:alphaModFix amt="40000"/>
          </a:blip>
          <a:stretch>
            <a:fillRect/>
          </a:stretch>
        </p:blipFill>
        <p:spPr>
          <a:xfrm>
            <a:off x="4205286" y="1935225"/>
            <a:ext cx="208824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28"/>
          <p:cNvPicPr preferRelativeResize="0"/>
          <p:nvPr/>
        </p:nvPicPr>
        <p:blipFill>
          <a:blip r:embed="rId6">
            <a:alphaModFix amt="40000"/>
          </a:blip>
          <a:stretch>
            <a:fillRect/>
          </a:stretch>
        </p:blipFill>
        <p:spPr>
          <a:xfrm>
            <a:off x="3527474" y="1942325"/>
            <a:ext cx="208824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28"/>
          <p:cNvPicPr preferRelativeResize="0"/>
          <p:nvPr/>
        </p:nvPicPr>
        <p:blipFill>
          <a:blip r:embed="rId6">
            <a:alphaModFix amt="40000"/>
          </a:blip>
          <a:stretch>
            <a:fillRect/>
          </a:stretch>
        </p:blipFill>
        <p:spPr>
          <a:xfrm>
            <a:off x="2849674" y="1940550"/>
            <a:ext cx="208824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28"/>
          <p:cNvPicPr preferRelativeResize="0"/>
          <p:nvPr/>
        </p:nvPicPr>
        <p:blipFill>
          <a:blip r:embed="rId6">
            <a:alphaModFix amt="40000"/>
          </a:blip>
          <a:stretch>
            <a:fillRect/>
          </a:stretch>
        </p:blipFill>
        <p:spPr>
          <a:xfrm>
            <a:off x="2171874" y="1944112"/>
            <a:ext cx="208824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28"/>
          <p:cNvPicPr preferRelativeResize="0"/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4361025" y="1450175"/>
            <a:ext cx="1032350" cy="144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28"/>
          <p:cNvPicPr preferRelativeResize="0"/>
          <p:nvPr/>
        </p:nvPicPr>
        <p:blipFill>
          <a:blip r:embed="rId8">
            <a:alphaModFix amt="40000"/>
          </a:blip>
          <a:stretch>
            <a:fillRect/>
          </a:stretch>
        </p:blipFill>
        <p:spPr>
          <a:xfrm>
            <a:off x="1725993" y="4599664"/>
            <a:ext cx="269588" cy="3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28"/>
          <p:cNvPicPr preferRelativeResize="0"/>
          <p:nvPr/>
        </p:nvPicPr>
        <p:blipFill>
          <a:blip r:embed="rId9">
            <a:alphaModFix amt="40000"/>
          </a:blip>
          <a:stretch>
            <a:fillRect/>
          </a:stretch>
        </p:blipFill>
        <p:spPr>
          <a:xfrm>
            <a:off x="2065725" y="4348708"/>
            <a:ext cx="597350" cy="177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28"/>
          <p:cNvPicPr preferRelativeResize="0"/>
          <p:nvPr/>
        </p:nvPicPr>
        <p:blipFill>
          <a:blip r:embed="rId10">
            <a:alphaModFix amt="40000"/>
          </a:blip>
          <a:stretch>
            <a:fillRect/>
          </a:stretch>
        </p:blipFill>
        <p:spPr>
          <a:xfrm>
            <a:off x="3067925" y="4535125"/>
            <a:ext cx="313525" cy="46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8"/>
          <p:cNvPicPr preferRelativeResize="0"/>
          <p:nvPr/>
        </p:nvPicPr>
        <p:blipFill>
          <a:blip r:embed="rId11">
            <a:alphaModFix amt="40000"/>
          </a:blip>
          <a:stretch>
            <a:fillRect/>
          </a:stretch>
        </p:blipFill>
        <p:spPr>
          <a:xfrm>
            <a:off x="3743380" y="4482899"/>
            <a:ext cx="269575" cy="210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8"/>
          <p:cNvPicPr preferRelativeResize="0"/>
          <p:nvPr/>
        </p:nvPicPr>
        <p:blipFill>
          <a:blip r:embed="rId12">
            <a:alphaModFix amt="40000"/>
          </a:blip>
          <a:stretch>
            <a:fillRect/>
          </a:stretch>
        </p:blipFill>
        <p:spPr>
          <a:xfrm>
            <a:off x="4459364" y="4435608"/>
            <a:ext cx="220820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8"/>
          <p:cNvPicPr preferRelativeResize="0"/>
          <p:nvPr/>
        </p:nvPicPr>
        <p:blipFill>
          <a:blip r:embed="rId12">
            <a:alphaModFix amt="40000"/>
          </a:blip>
          <a:stretch>
            <a:fillRect/>
          </a:stretch>
        </p:blipFill>
        <p:spPr>
          <a:xfrm>
            <a:off x="5126602" y="4435596"/>
            <a:ext cx="220820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8"/>
          <p:cNvPicPr preferRelativeResize="0"/>
          <p:nvPr/>
        </p:nvPicPr>
        <p:blipFill>
          <a:blip r:embed="rId12">
            <a:alphaModFix amt="40000"/>
          </a:blip>
          <a:stretch>
            <a:fillRect/>
          </a:stretch>
        </p:blipFill>
        <p:spPr>
          <a:xfrm>
            <a:off x="3792152" y="3457606"/>
            <a:ext cx="220820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8"/>
          <p:cNvPicPr preferRelativeResize="0"/>
          <p:nvPr/>
        </p:nvPicPr>
        <p:blipFill>
          <a:blip r:embed="rId12">
            <a:alphaModFix amt="40000"/>
          </a:blip>
          <a:stretch>
            <a:fillRect/>
          </a:stretch>
        </p:blipFill>
        <p:spPr>
          <a:xfrm>
            <a:off x="4457189" y="3457631"/>
            <a:ext cx="220820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8"/>
          <p:cNvPicPr preferRelativeResize="0"/>
          <p:nvPr/>
        </p:nvPicPr>
        <p:blipFill>
          <a:blip r:embed="rId12">
            <a:alphaModFix amt="40000"/>
          </a:blip>
          <a:stretch>
            <a:fillRect/>
          </a:stretch>
        </p:blipFill>
        <p:spPr>
          <a:xfrm>
            <a:off x="5139764" y="3457619"/>
            <a:ext cx="220820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8"/>
          <p:cNvPicPr preferRelativeResize="0"/>
          <p:nvPr/>
        </p:nvPicPr>
        <p:blipFill>
          <a:blip r:embed="rId12">
            <a:alphaModFix amt="40000"/>
          </a:blip>
          <a:stretch>
            <a:fillRect/>
          </a:stretch>
        </p:blipFill>
        <p:spPr>
          <a:xfrm>
            <a:off x="5804789" y="3457606"/>
            <a:ext cx="220820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8"/>
          <p:cNvPicPr preferRelativeResize="0"/>
          <p:nvPr/>
        </p:nvPicPr>
        <p:blipFill>
          <a:blip r:embed="rId12">
            <a:alphaModFix amt="40000"/>
          </a:blip>
          <a:stretch>
            <a:fillRect/>
          </a:stretch>
        </p:blipFill>
        <p:spPr>
          <a:xfrm>
            <a:off x="6487364" y="3457594"/>
            <a:ext cx="220820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8"/>
          <p:cNvPicPr preferRelativeResize="0"/>
          <p:nvPr/>
        </p:nvPicPr>
        <p:blipFill>
          <a:blip r:embed="rId13">
            <a:alphaModFix amt="40000"/>
          </a:blip>
          <a:stretch>
            <a:fillRect/>
          </a:stretch>
        </p:blipFill>
        <p:spPr>
          <a:xfrm>
            <a:off x="3079801" y="3566900"/>
            <a:ext cx="254576" cy="15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8"/>
          <p:cNvPicPr preferRelativeResize="0"/>
          <p:nvPr/>
        </p:nvPicPr>
        <p:blipFill>
          <a:blip r:embed="rId14">
            <a:alphaModFix amt="40000"/>
          </a:blip>
          <a:stretch>
            <a:fillRect/>
          </a:stretch>
        </p:blipFill>
        <p:spPr>
          <a:xfrm>
            <a:off x="6483025" y="1421211"/>
            <a:ext cx="220800" cy="101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8"/>
          <p:cNvPicPr preferRelativeResize="0"/>
          <p:nvPr/>
        </p:nvPicPr>
        <p:blipFill>
          <a:blip r:embed="rId15">
            <a:alphaModFix amt="40000"/>
          </a:blip>
          <a:stretch>
            <a:fillRect/>
          </a:stretch>
        </p:blipFill>
        <p:spPr>
          <a:xfrm>
            <a:off x="5135397" y="2488511"/>
            <a:ext cx="220826" cy="40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8"/>
          <p:cNvPicPr preferRelativeResize="0"/>
          <p:nvPr/>
        </p:nvPicPr>
        <p:blipFill>
          <a:blip r:embed="rId16">
            <a:alphaModFix amt="40000"/>
          </a:blip>
          <a:stretch>
            <a:fillRect/>
          </a:stretch>
        </p:blipFill>
        <p:spPr>
          <a:xfrm>
            <a:off x="6573725" y="1925926"/>
            <a:ext cx="132225" cy="15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28"/>
          <p:cNvPicPr preferRelativeResize="0"/>
          <p:nvPr/>
        </p:nvPicPr>
        <p:blipFill>
          <a:blip r:embed="rId16">
            <a:alphaModFix amt="40000"/>
          </a:blip>
          <a:stretch>
            <a:fillRect/>
          </a:stretch>
        </p:blipFill>
        <p:spPr>
          <a:xfrm>
            <a:off x="6573725" y="2948713"/>
            <a:ext cx="132225" cy="15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28"/>
          <p:cNvPicPr preferRelativeResize="0"/>
          <p:nvPr/>
        </p:nvPicPr>
        <p:blipFill rotWithShape="1">
          <a:blip r:embed="rId17">
            <a:alphaModFix amt="40000"/>
          </a:blip>
          <a:srcRect b="0" l="0" r="13269" t="0"/>
          <a:stretch/>
        </p:blipFill>
        <p:spPr>
          <a:xfrm>
            <a:off x="5809198" y="1547175"/>
            <a:ext cx="220800" cy="98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28"/>
          <p:cNvPicPr preferRelativeResize="0"/>
          <p:nvPr/>
        </p:nvPicPr>
        <p:blipFill>
          <a:blip r:embed="rId16">
            <a:alphaModFix amt="40000"/>
          </a:blip>
          <a:stretch>
            <a:fillRect/>
          </a:stretch>
        </p:blipFill>
        <p:spPr>
          <a:xfrm>
            <a:off x="7249675" y="1920951"/>
            <a:ext cx="132225" cy="15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8"/>
          <p:cNvPicPr preferRelativeResize="0"/>
          <p:nvPr/>
        </p:nvPicPr>
        <p:blipFill>
          <a:blip r:embed="rId16">
            <a:alphaModFix amt="40000"/>
          </a:blip>
          <a:stretch>
            <a:fillRect/>
          </a:stretch>
        </p:blipFill>
        <p:spPr>
          <a:xfrm>
            <a:off x="7249675" y="2943738"/>
            <a:ext cx="132225" cy="15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8"/>
          <p:cNvPicPr preferRelativeResize="0"/>
          <p:nvPr/>
        </p:nvPicPr>
        <p:blipFill rotWithShape="1">
          <a:blip r:embed="rId18">
            <a:alphaModFix amt="40000"/>
          </a:blip>
          <a:srcRect b="0" l="13254" r="0" t="0"/>
          <a:stretch/>
        </p:blipFill>
        <p:spPr>
          <a:xfrm>
            <a:off x="7765101" y="3550700"/>
            <a:ext cx="220825" cy="148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28"/>
          <p:cNvPicPr preferRelativeResize="0"/>
          <p:nvPr/>
        </p:nvPicPr>
        <p:blipFill>
          <a:blip r:embed="rId8">
            <a:alphaModFix amt="40000"/>
          </a:blip>
          <a:stretch>
            <a:fillRect/>
          </a:stretch>
        </p:blipFill>
        <p:spPr>
          <a:xfrm>
            <a:off x="7110125" y="4599679"/>
            <a:ext cx="269575" cy="40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28"/>
          <p:cNvPicPr preferRelativeResize="0"/>
          <p:nvPr/>
        </p:nvPicPr>
        <p:blipFill>
          <a:blip r:embed="rId8">
            <a:alphaModFix amt="40000"/>
          </a:blip>
          <a:stretch>
            <a:fillRect/>
          </a:stretch>
        </p:blipFill>
        <p:spPr>
          <a:xfrm>
            <a:off x="2380700" y="3572306"/>
            <a:ext cx="282375" cy="42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28"/>
          <p:cNvPicPr preferRelativeResize="0"/>
          <p:nvPr/>
        </p:nvPicPr>
        <p:blipFill rotWithShape="1">
          <a:blip r:embed="rId19">
            <a:alphaModFix amt="40000"/>
          </a:blip>
          <a:srcRect b="0" l="14958" r="0" t="0"/>
          <a:stretch/>
        </p:blipFill>
        <p:spPr>
          <a:xfrm>
            <a:off x="1722750" y="3445225"/>
            <a:ext cx="269576" cy="17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8"/>
          <p:cNvPicPr preferRelativeResize="0"/>
          <p:nvPr/>
        </p:nvPicPr>
        <p:blipFill>
          <a:blip r:embed="rId20">
            <a:alphaModFix amt="40000"/>
          </a:blip>
          <a:stretch>
            <a:fillRect/>
          </a:stretch>
        </p:blipFill>
        <p:spPr>
          <a:xfrm>
            <a:off x="5663150" y="4046725"/>
            <a:ext cx="1045026" cy="593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8"/>
          <p:cNvPicPr preferRelativeResize="0"/>
          <p:nvPr/>
        </p:nvPicPr>
        <p:blipFill>
          <a:blip r:embed="rId21">
            <a:alphaModFix amt="40000"/>
          </a:blip>
          <a:stretch>
            <a:fillRect/>
          </a:stretch>
        </p:blipFill>
        <p:spPr>
          <a:xfrm>
            <a:off x="6255025" y="4550575"/>
            <a:ext cx="512323" cy="13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28"/>
          <p:cNvPicPr preferRelativeResize="0"/>
          <p:nvPr/>
        </p:nvPicPr>
        <p:blipFill>
          <a:blip r:embed="rId22">
            <a:alphaModFix amt="40000"/>
          </a:blip>
          <a:stretch>
            <a:fillRect/>
          </a:stretch>
        </p:blipFill>
        <p:spPr>
          <a:xfrm>
            <a:off x="5453825" y="4606813"/>
            <a:ext cx="578301" cy="509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28"/>
          <p:cNvPicPr preferRelativeResize="0"/>
          <p:nvPr/>
        </p:nvPicPr>
        <p:blipFill>
          <a:blip r:embed="rId23">
            <a:alphaModFix amt="40000"/>
          </a:blip>
          <a:stretch>
            <a:fillRect/>
          </a:stretch>
        </p:blipFill>
        <p:spPr>
          <a:xfrm>
            <a:off x="5222351" y="1660221"/>
            <a:ext cx="390841" cy="126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28"/>
          <p:cNvPicPr preferRelativeResize="0"/>
          <p:nvPr/>
        </p:nvPicPr>
        <p:blipFill>
          <a:blip r:embed="rId24">
            <a:alphaModFix amt="40000"/>
          </a:blip>
          <a:stretch>
            <a:fillRect/>
          </a:stretch>
        </p:blipFill>
        <p:spPr>
          <a:xfrm>
            <a:off x="1681200" y="1259650"/>
            <a:ext cx="254575" cy="126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28"/>
          <p:cNvPicPr preferRelativeResize="0"/>
          <p:nvPr/>
        </p:nvPicPr>
        <p:blipFill>
          <a:blip r:embed="rId25">
            <a:alphaModFix amt="40000"/>
          </a:blip>
          <a:stretch>
            <a:fillRect/>
          </a:stretch>
        </p:blipFill>
        <p:spPr>
          <a:xfrm>
            <a:off x="3143351" y="1259650"/>
            <a:ext cx="193518" cy="12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28"/>
          <p:cNvPicPr preferRelativeResize="0"/>
          <p:nvPr/>
        </p:nvPicPr>
        <p:blipFill>
          <a:blip r:embed="rId26">
            <a:alphaModFix amt="40000"/>
          </a:blip>
          <a:stretch>
            <a:fillRect/>
          </a:stretch>
        </p:blipFill>
        <p:spPr>
          <a:xfrm>
            <a:off x="3843196" y="1538542"/>
            <a:ext cx="169775" cy="114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28"/>
          <p:cNvPicPr preferRelativeResize="0"/>
          <p:nvPr/>
        </p:nvPicPr>
        <p:blipFill>
          <a:blip r:embed="rId27">
            <a:alphaModFix amt="40000"/>
          </a:blip>
          <a:stretch>
            <a:fillRect/>
          </a:stretch>
        </p:blipFill>
        <p:spPr>
          <a:xfrm>
            <a:off x="1707472" y="1703675"/>
            <a:ext cx="239478" cy="1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28"/>
          <p:cNvPicPr preferRelativeResize="0"/>
          <p:nvPr/>
        </p:nvPicPr>
        <p:blipFill>
          <a:blip r:embed="rId28">
            <a:alphaModFix amt="40000"/>
          </a:blip>
          <a:stretch>
            <a:fillRect/>
          </a:stretch>
        </p:blipFill>
        <p:spPr>
          <a:xfrm>
            <a:off x="1483258" y="1335953"/>
            <a:ext cx="512325" cy="349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28"/>
          <p:cNvPicPr preferRelativeResize="0"/>
          <p:nvPr/>
        </p:nvPicPr>
        <p:blipFill>
          <a:blip r:embed="rId29">
            <a:alphaModFix amt="40000"/>
          </a:blip>
          <a:stretch>
            <a:fillRect/>
          </a:stretch>
        </p:blipFill>
        <p:spPr>
          <a:xfrm>
            <a:off x="2493302" y="1694798"/>
            <a:ext cx="169774" cy="11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28"/>
          <p:cNvPicPr preferRelativeResize="0"/>
          <p:nvPr/>
        </p:nvPicPr>
        <p:blipFill>
          <a:blip r:embed="rId30">
            <a:alphaModFix amt="40000"/>
          </a:blip>
          <a:stretch>
            <a:fillRect/>
          </a:stretch>
        </p:blipFill>
        <p:spPr>
          <a:xfrm>
            <a:off x="1084787" y="1421988"/>
            <a:ext cx="208827" cy="16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28"/>
          <p:cNvPicPr preferRelativeResize="0"/>
          <p:nvPr/>
        </p:nvPicPr>
        <p:blipFill>
          <a:blip r:embed="rId30">
            <a:alphaModFix amt="40000"/>
          </a:blip>
          <a:stretch>
            <a:fillRect/>
          </a:stretch>
        </p:blipFill>
        <p:spPr>
          <a:xfrm>
            <a:off x="1084787" y="3470213"/>
            <a:ext cx="208827" cy="162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28"/>
          <p:cNvPicPr preferRelativeResize="0"/>
          <p:nvPr/>
        </p:nvPicPr>
        <p:blipFill>
          <a:blip r:embed="rId30">
            <a:alphaModFix amt="40000"/>
          </a:blip>
          <a:stretch>
            <a:fillRect/>
          </a:stretch>
        </p:blipFill>
        <p:spPr>
          <a:xfrm>
            <a:off x="1084787" y="4494338"/>
            <a:ext cx="208827" cy="1626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9" name="Google Shape;619;p28"/>
          <p:cNvGrpSpPr/>
          <p:nvPr/>
        </p:nvGrpSpPr>
        <p:grpSpPr>
          <a:xfrm>
            <a:off x="1315428" y="4089988"/>
            <a:ext cx="448813" cy="971133"/>
            <a:chOff x="2059500" y="1267467"/>
            <a:chExt cx="927300" cy="2006473"/>
          </a:xfrm>
        </p:grpSpPr>
        <p:sp>
          <p:nvSpPr>
            <p:cNvPr id="620" name="Google Shape;620;p28"/>
            <p:cNvSpPr/>
            <p:nvPr/>
          </p:nvSpPr>
          <p:spPr>
            <a:xfrm>
              <a:off x="2059500" y="1267500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21" name="Google Shape;621;p28"/>
            <p:cNvPicPr preferRelativeResize="0"/>
            <p:nvPr/>
          </p:nvPicPr>
          <p:blipFill rotWithShape="1">
            <a:blip r:embed="rId31">
              <a:alphaModFix amt="40000"/>
            </a:blip>
            <a:srcRect b="0" l="0" r="0" t="0"/>
            <a:stretch/>
          </p:blipFill>
          <p:spPr>
            <a:xfrm>
              <a:off x="2059567" y="1267467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2" name="Google Shape;622;p28"/>
            <p:cNvPicPr preferRelativeResize="0"/>
            <p:nvPr/>
          </p:nvPicPr>
          <p:blipFill rotWithShape="1">
            <a:blip r:embed="rId31">
              <a:alphaModFix/>
            </a:blip>
            <a:srcRect b="10193" l="74642" r="0" t="80899"/>
            <a:stretch/>
          </p:blipFill>
          <p:spPr>
            <a:xfrm>
              <a:off x="2751625" y="2890450"/>
              <a:ext cx="235100" cy="178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3" name="Google Shape;623;p28"/>
          <p:cNvGrpSpPr/>
          <p:nvPr/>
        </p:nvGrpSpPr>
        <p:grpSpPr>
          <a:xfrm>
            <a:off x="4010608" y="2041737"/>
            <a:ext cx="448906" cy="971334"/>
            <a:chOff x="4667900" y="702842"/>
            <a:chExt cx="927300" cy="2006473"/>
          </a:xfrm>
        </p:grpSpPr>
        <p:sp>
          <p:nvSpPr>
            <p:cNvPr id="624" name="Google Shape;624;p28"/>
            <p:cNvSpPr/>
            <p:nvPr/>
          </p:nvSpPr>
          <p:spPr>
            <a:xfrm>
              <a:off x="4667900" y="702875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25" name="Google Shape;625;p28"/>
            <p:cNvPicPr preferRelativeResize="0"/>
            <p:nvPr/>
          </p:nvPicPr>
          <p:blipFill>
            <a:blip r:embed="rId32">
              <a:alphaModFix amt="40000"/>
            </a:blip>
            <a:stretch>
              <a:fillRect/>
            </a:stretch>
          </p:blipFill>
          <p:spPr>
            <a:xfrm>
              <a:off x="4667967" y="702842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6" name="Google Shape;626;p28"/>
            <p:cNvPicPr preferRelativeResize="0"/>
            <p:nvPr/>
          </p:nvPicPr>
          <p:blipFill rotWithShape="1">
            <a:blip r:embed="rId32">
              <a:alphaModFix/>
            </a:blip>
            <a:srcRect b="8790" l="18185" r="18274" t="84967"/>
            <a:stretch/>
          </p:blipFill>
          <p:spPr>
            <a:xfrm>
              <a:off x="4836575" y="2407700"/>
              <a:ext cx="589150" cy="1252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7" name="Google Shape;627;p28"/>
          <p:cNvGrpSpPr/>
          <p:nvPr/>
        </p:nvGrpSpPr>
        <p:grpSpPr>
          <a:xfrm>
            <a:off x="2663230" y="3065992"/>
            <a:ext cx="448813" cy="971133"/>
            <a:chOff x="3462900" y="3273729"/>
            <a:chExt cx="927300" cy="2006473"/>
          </a:xfrm>
        </p:grpSpPr>
        <p:sp>
          <p:nvSpPr>
            <p:cNvPr id="628" name="Google Shape;628;p28"/>
            <p:cNvSpPr/>
            <p:nvPr/>
          </p:nvSpPr>
          <p:spPr>
            <a:xfrm>
              <a:off x="3462900" y="3273763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29" name="Google Shape;629;p28"/>
            <p:cNvPicPr preferRelativeResize="0"/>
            <p:nvPr/>
          </p:nvPicPr>
          <p:blipFill rotWithShape="1">
            <a:blip r:embed="rId33">
              <a:alphaModFix amt="40000"/>
            </a:blip>
            <a:srcRect b="0" l="0" r="0" t="0"/>
            <a:stretch/>
          </p:blipFill>
          <p:spPr>
            <a:xfrm>
              <a:off x="3462967" y="3273729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0" name="Google Shape;630;p28"/>
            <p:cNvPicPr preferRelativeResize="0"/>
            <p:nvPr/>
          </p:nvPicPr>
          <p:blipFill rotWithShape="1">
            <a:blip r:embed="rId33">
              <a:alphaModFix/>
            </a:blip>
            <a:srcRect b="28879" l="0" r="0" t="28043"/>
            <a:stretch/>
          </p:blipFill>
          <p:spPr>
            <a:xfrm>
              <a:off x="3462975" y="3836449"/>
              <a:ext cx="927150" cy="8643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1" name="Google Shape;631;p28"/>
          <p:cNvGrpSpPr/>
          <p:nvPr/>
        </p:nvGrpSpPr>
        <p:grpSpPr>
          <a:xfrm>
            <a:off x="1990014" y="4090069"/>
            <a:ext cx="448813" cy="970932"/>
            <a:chOff x="7673100" y="1267479"/>
            <a:chExt cx="927300" cy="2006473"/>
          </a:xfrm>
        </p:grpSpPr>
        <p:sp>
          <p:nvSpPr>
            <p:cNvPr id="632" name="Google Shape;632;p28"/>
            <p:cNvSpPr/>
            <p:nvPr/>
          </p:nvSpPr>
          <p:spPr>
            <a:xfrm>
              <a:off x="7673100" y="1267513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33" name="Google Shape;633;p28"/>
            <p:cNvPicPr preferRelativeResize="0"/>
            <p:nvPr/>
          </p:nvPicPr>
          <p:blipFill rotWithShape="1">
            <a:blip r:embed="rId34">
              <a:alphaModFix amt="40000"/>
            </a:blip>
            <a:srcRect b="0" l="0" r="0" t="0"/>
            <a:stretch/>
          </p:blipFill>
          <p:spPr>
            <a:xfrm>
              <a:off x="7673167" y="1267479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4" name="Google Shape;634;p28"/>
            <p:cNvPicPr preferRelativeResize="0"/>
            <p:nvPr/>
          </p:nvPicPr>
          <p:blipFill rotWithShape="1">
            <a:blip r:embed="rId34">
              <a:alphaModFix/>
            </a:blip>
            <a:srcRect b="1242" l="0" r="0" t="63858"/>
            <a:stretch/>
          </p:blipFill>
          <p:spPr>
            <a:xfrm>
              <a:off x="7673175" y="2548825"/>
              <a:ext cx="927150" cy="700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5" name="Google Shape;635;p28"/>
          <p:cNvSpPr/>
          <p:nvPr/>
        </p:nvSpPr>
        <p:spPr>
          <a:xfrm>
            <a:off x="1315531" y="1017763"/>
            <a:ext cx="448800" cy="97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6" name="Google Shape;636;p28"/>
          <p:cNvGrpSpPr/>
          <p:nvPr/>
        </p:nvGrpSpPr>
        <p:grpSpPr>
          <a:xfrm>
            <a:off x="5358280" y="4089995"/>
            <a:ext cx="448813" cy="971133"/>
            <a:chOff x="3462900" y="1267467"/>
            <a:chExt cx="927300" cy="2006473"/>
          </a:xfrm>
        </p:grpSpPr>
        <p:sp>
          <p:nvSpPr>
            <p:cNvPr id="637" name="Google Shape;637;p28"/>
            <p:cNvSpPr/>
            <p:nvPr/>
          </p:nvSpPr>
          <p:spPr>
            <a:xfrm>
              <a:off x="3462900" y="1267500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38" name="Google Shape;638;p28"/>
            <p:cNvPicPr preferRelativeResize="0"/>
            <p:nvPr/>
          </p:nvPicPr>
          <p:blipFill rotWithShape="1">
            <a:blip r:embed="rId35">
              <a:alphaModFix amt="40000"/>
            </a:blip>
            <a:srcRect b="0" l="0" r="0" t="0"/>
            <a:stretch/>
          </p:blipFill>
          <p:spPr>
            <a:xfrm>
              <a:off x="3462967" y="1267467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9" name="Google Shape;639;p28"/>
            <p:cNvPicPr preferRelativeResize="0"/>
            <p:nvPr/>
          </p:nvPicPr>
          <p:blipFill rotWithShape="1">
            <a:blip r:embed="rId35">
              <a:alphaModFix/>
            </a:blip>
            <a:srcRect b="18993" l="0" r="0" t="30017"/>
            <a:stretch/>
          </p:blipFill>
          <p:spPr>
            <a:xfrm>
              <a:off x="3462975" y="1869724"/>
              <a:ext cx="927150" cy="10230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0" name="Google Shape;64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Feedback</a:t>
            </a:r>
            <a:endParaRPr/>
          </a:p>
        </p:txBody>
      </p:sp>
      <p:grpSp>
        <p:nvGrpSpPr>
          <p:cNvPr id="641" name="Google Shape;641;p28"/>
          <p:cNvGrpSpPr/>
          <p:nvPr/>
        </p:nvGrpSpPr>
        <p:grpSpPr>
          <a:xfrm>
            <a:off x="1315475" y="3065929"/>
            <a:ext cx="449245" cy="971412"/>
            <a:chOff x="1315475" y="3065929"/>
            <a:chExt cx="449245" cy="971412"/>
          </a:xfrm>
        </p:grpSpPr>
        <p:sp>
          <p:nvSpPr>
            <p:cNvPr id="642" name="Google Shape;642;p28"/>
            <p:cNvSpPr/>
            <p:nvPr/>
          </p:nvSpPr>
          <p:spPr>
            <a:xfrm>
              <a:off x="1315920" y="30659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43" name="Google Shape;643;p28"/>
            <p:cNvPicPr preferRelativeResize="0"/>
            <p:nvPr/>
          </p:nvPicPr>
          <p:blipFill rotWithShape="1">
            <a:blip r:embed="rId36">
              <a:alphaModFix amt="40000"/>
            </a:blip>
            <a:srcRect b="0" l="0" r="0" t="0"/>
            <a:stretch/>
          </p:blipFill>
          <p:spPr>
            <a:xfrm>
              <a:off x="1315475" y="3065929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44" name="Google Shape;644;p28"/>
          <p:cNvGrpSpPr/>
          <p:nvPr/>
        </p:nvGrpSpPr>
        <p:grpSpPr>
          <a:xfrm>
            <a:off x="1989278" y="1017378"/>
            <a:ext cx="448817" cy="971571"/>
            <a:chOff x="1989278" y="1017378"/>
            <a:chExt cx="448817" cy="971571"/>
          </a:xfrm>
        </p:grpSpPr>
        <p:sp>
          <p:nvSpPr>
            <p:cNvPr id="645" name="Google Shape;645;p28"/>
            <p:cNvSpPr/>
            <p:nvPr/>
          </p:nvSpPr>
          <p:spPr>
            <a:xfrm>
              <a:off x="1989295" y="1017378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46" name="Google Shape;646;p28"/>
            <p:cNvPicPr preferRelativeResize="0"/>
            <p:nvPr/>
          </p:nvPicPr>
          <p:blipFill rotWithShape="1">
            <a:blip r:embed="rId37">
              <a:alphaModFix amt="40000"/>
            </a:blip>
            <a:srcRect b="0" l="0" r="0" t="0"/>
            <a:stretch/>
          </p:blipFill>
          <p:spPr>
            <a:xfrm>
              <a:off x="1989278" y="1017731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47" name="Google Shape;647;p28"/>
          <p:cNvGrpSpPr/>
          <p:nvPr/>
        </p:nvGrpSpPr>
        <p:grpSpPr>
          <a:xfrm>
            <a:off x="2663058" y="1017478"/>
            <a:ext cx="448806" cy="971471"/>
            <a:chOff x="2663058" y="1017478"/>
            <a:chExt cx="448806" cy="971471"/>
          </a:xfrm>
        </p:grpSpPr>
        <p:sp>
          <p:nvSpPr>
            <p:cNvPr id="648" name="Google Shape;648;p28"/>
            <p:cNvSpPr/>
            <p:nvPr/>
          </p:nvSpPr>
          <p:spPr>
            <a:xfrm>
              <a:off x="2663058" y="1017478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49" name="Google Shape;649;p28"/>
            <p:cNvPicPr preferRelativeResize="0"/>
            <p:nvPr/>
          </p:nvPicPr>
          <p:blipFill rotWithShape="1">
            <a:blip r:embed="rId38">
              <a:alphaModFix amt="40000"/>
            </a:blip>
            <a:srcRect b="0" l="0" r="0" t="0"/>
            <a:stretch/>
          </p:blipFill>
          <p:spPr>
            <a:xfrm>
              <a:off x="2663081" y="1017731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0" name="Google Shape;650;p28"/>
          <p:cNvGrpSpPr/>
          <p:nvPr/>
        </p:nvGrpSpPr>
        <p:grpSpPr>
          <a:xfrm>
            <a:off x="3336870" y="1017553"/>
            <a:ext cx="448800" cy="971400"/>
            <a:chOff x="3336870" y="1017553"/>
            <a:chExt cx="448800" cy="971400"/>
          </a:xfrm>
        </p:grpSpPr>
        <p:sp>
          <p:nvSpPr>
            <p:cNvPr id="651" name="Google Shape;651;p28"/>
            <p:cNvSpPr/>
            <p:nvPr/>
          </p:nvSpPr>
          <p:spPr>
            <a:xfrm>
              <a:off x="3336870" y="10175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52" name="Google Shape;652;p28"/>
            <p:cNvPicPr preferRelativeResize="0"/>
            <p:nvPr/>
          </p:nvPicPr>
          <p:blipFill rotWithShape="1">
            <a:blip r:embed="rId39">
              <a:alphaModFix amt="40000"/>
            </a:blip>
            <a:srcRect b="0" l="0" r="0" t="0"/>
            <a:stretch/>
          </p:blipFill>
          <p:spPr>
            <a:xfrm>
              <a:off x="3336885" y="1017731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3" name="Google Shape;653;p28"/>
          <p:cNvGrpSpPr/>
          <p:nvPr/>
        </p:nvGrpSpPr>
        <p:grpSpPr>
          <a:xfrm>
            <a:off x="4010688" y="1017478"/>
            <a:ext cx="448820" cy="971471"/>
            <a:chOff x="4010688" y="1017478"/>
            <a:chExt cx="448820" cy="971471"/>
          </a:xfrm>
        </p:grpSpPr>
        <p:sp>
          <p:nvSpPr>
            <p:cNvPr id="654" name="Google Shape;654;p28"/>
            <p:cNvSpPr/>
            <p:nvPr/>
          </p:nvSpPr>
          <p:spPr>
            <a:xfrm>
              <a:off x="4010708" y="1017478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55" name="Google Shape;655;p28"/>
            <p:cNvPicPr preferRelativeResize="0"/>
            <p:nvPr/>
          </p:nvPicPr>
          <p:blipFill rotWithShape="1">
            <a:blip r:embed="rId40">
              <a:alphaModFix amt="40000"/>
            </a:blip>
            <a:srcRect b="0" l="0" r="0" t="0"/>
            <a:stretch/>
          </p:blipFill>
          <p:spPr>
            <a:xfrm>
              <a:off x="4010688" y="1017731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6" name="Google Shape;656;p28"/>
          <p:cNvGrpSpPr/>
          <p:nvPr/>
        </p:nvGrpSpPr>
        <p:grpSpPr>
          <a:xfrm>
            <a:off x="1989270" y="2041833"/>
            <a:ext cx="448800" cy="971420"/>
            <a:chOff x="1989270" y="2041833"/>
            <a:chExt cx="448800" cy="971420"/>
          </a:xfrm>
        </p:grpSpPr>
        <p:sp>
          <p:nvSpPr>
            <p:cNvPr id="657" name="Google Shape;657;p28"/>
            <p:cNvSpPr/>
            <p:nvPr/>
          </p:nvSpPr>
          <p:spPr>
            <a:xfrm>
              <a:off x="1989270" y="20418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58" name="Google Shape;658;p28"/>
            <p:cNvPicPr preferRelativeResize="0"/>
            <p:nvPr/>
          </p:nvPicPr>
          <p:blipFill rotWithShape="1">
            <a:blip r:embed="rId41">
              <a:alphaModFix amt="40000"/>
            </a:blip>
            <a:srcRect b="0" l="0" r="0" t="0"/>
            <a:stretch/>
          </p:blipFill>
          <p:spPr>
            <a:xfrm>
              <a:off x="1989278" y="2041833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9" name="Google Shape;659;p28"/>
          <p:cNvGrpSpPr/>
          <p:nvPr/>
        </p:nvGrpSpPr>
        <p:grpSpPr>
          <a:xfrm>
            <a:off x="2663070" y="2041741"/>
            <a:ext cx="448800" cy="971400"/>
            <a:chOff x="2663070" y="2041741"/>
            <a:chExt cx="448800" cy="971400"/>
          </a:xfrm>
        </p:grpSpPr>
        <p:sp>
          <p:nvSpPr>
            <p:cNvPr id="660" name="Google Shape;660;p28"/>
            <p:cNvSpPr/>
            <p:nvPr/>
          </p:nvSpPr>
          <p:spPr>
            <a:xfrm>
              <a:off x="2663070" y="20417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61" name="Google Shape;661;p28"/>
            <p:cNvPicPr preferRelativeResize="0"/>
            <p:nvPr/>
          </p:nvPicPr>
          <p:blipFill rotWithShape="1">
            <a:blip r:embed="rId42">
              <a:alphaModFix amt="40000"/>
            </a:blip>
            <a:srcRect b="0" l="0" r="0" t="0"/>
            <a:stretch/>
          </p:blipFill>
          <p:spPr>
            <a:xfrm>
              <a:off x="2663081" y="2041833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62" name="Google Shape;662;p28"/>
          <p:cNvGrpSpPr/>
          <p:nvPr/>
        </p:nvGrpSpPr>
        <p:grpSpPr>
          <a:xfrm>
            <a:off x="3336885" y="2041741"/>
            <a:ext cx="448811" cy="971400"/>
            <a:chOff x="3336885" y="2041741"/>
            <a:chExt cx="448811" cy="971400"/>
          </a:xfrm>
        </p:grpSpPr>
        <p:sp>
          <p:nvSpPr>
            <p:cNvPr id="663" name="Google Shape;663;p28"/>
            <p:cNvSpPr/>
            <p:nvPr/>
          </p:nvSpPr>
          <p:spPr>
            <a:xfrm>
              <a:off x="3336895" y="20417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64" name="Google Shape;664;p28"/>
            <p:cNvPicPr preferRelativeResize="0"/>
            <p:nvPr/>
          </p:nvPicPr>
          <p:blipFill rotWithShape="1">
            <a:blip r:embed="rId43">
              <a:alphaModFix amt="40000"/>
            </a:blip>
            <a:srcRect b="0" l="0" r="0" t="0"/>
            <a:stretch/>
          </p:blipFill>
          <p:spPr>
            <a:xfrm>
              <a:off x="3336885" y="2041833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65" name="Google Shape;665;p28"/>
          <p:cNvGrpSpPr/>
          <p:nvPr/>
        </p:nvGrpSpPr>
        <p:grpSpPr>
          <a:xfrm>
            <a:off x="3336885" y="3065935"/>
            <a:ext cx="448886" cy="971418"/>
            <a:chOff x="3336885" y="3065935"/>
            <a:chExt cx="448886" cy="971418"/>
          </a:xfrm>
        </p:grpSpPr>
        <p:sp>
          <p:nvSpPr>
            <p:cNvPr id="666" name="Google Shape;666;p28"/>
            <p:cNvSpPr/>
            <p:nvPr/>
          </p:nvSpPr>
          <p:spPr>
            <a:xfrm>
              <a:off x="3336970" y="30659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67" name="Google Shape;667;p28"/>
            <p:cNvPicPr preferRelativeResize="0"/>
            <p:nvPr/>
          </p:nvPicPr>
          <p:blipFill rotWithShape="1">
            <a:blip r:embed="rId44">
              <a:alphaModFix amt="40000"/>
            </a:blip>
            <a:srcRect b="0" l="0" r="0" t="0"/>
            <a:stretch/>
          </p:blipFill>
          <p:spPr>
            <a:xfrm>
              <a:off x="3336885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68" name="Google Shape;668;p28"/>
          <p:cNvGrpSpPr/>
          <p:nvPr/>
        </p:nvGrpSpPr>
        <p:grpSpPr>
          <a:xfrm>
            <a:off x="4010688" y="3065841"/>
            <a:ext cx="448845" cy="971400"/>
            <a:chOff x="4010688" y="3065841"/>
            <a:chExt cx="448845" cy="971400"/>
          </a:xfrm>
        </p:grpSpPr>
        <p:sp>
          <p:nvSpPr>
            <p:cNvPr id="669" name="Google Shape;669;p28"/>
            <p:cNvSpPr/>
            <p:nvPr/>
          </p:nvSpPr>
          <p:spPr>
            <a:xfrm>
              <a:off x="4010733" y="30658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70" name="Google Shape;670;p28"/>
            <p:cNvPicPr preferRelativeResize="0"/>
            <p:nvPr/>
          </p:nvPicPr>
          <p:blipFill rotWithShape="1">
            <a:blip r:embed="rId45">
              <a:alphaModFix amt="40000"/>
            </a:blip>
            <a:srcRect b="0" l="0" r="0" t="0"/>
            <a:stretch/>
          </p:blipFill>
          <p:spPr>
            <a:xfrm>
              <a:off x="4010688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71" name="Google Shape;671;p28"/>
          <p:cNvGrpSpPr/>
          <p:nvPr/>
        </p:nvGrpSpPr>
        <p:grpSpPr>
          <a:xfrm>
            <a:off x="4684491" y="3065866"/>
            <a:ext cx="448817" cy="971400"/>
            <a:chOff x="4684491" y="3065866"/>
            <a:chExt cx="448817" cy="971400"/>
          </a:xfrm>
        </p:grpSpPr>
        <p:sp>
          <p:nvSpPr>
            <p:cNvPr id="672" name="Google Shape;672;p28"/>
            <p:cNvSpPr/>
            <p:nvPr/>
          </p:nvSpPr>
          <p:spPr>
            <a:xfrm>
              <a:off x="4684508" y="3065866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73" name="Google Shape;673;p28"/>
            <p:cNvPicPr preferRelativeResize="0"/>
            <p:nvPr/>
          </p:nvPicPr>
          <p:blipFill rotWithShape="1">
            <a:blip r:embed="rId46">
              <a:alphaModFix amt="40000"/>
            </a:blip>
            <a:srcRect b="0" l="0" r="0" t="0"/>
            <a:stretch/>
          </p:blipFill>
          <p:spPr>
            <a:xfrm>
              <a:off x="4684491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74" name="Google Shape;674;p28"/>
          <p:cNvGrpSpPr/>
          <p:nvPr/>
        </p:nvGrpSpPr>
        <p:grpSpPr>
          <a:xfrm>
            <a:off x="5358294" y="3065841"/>
            <a:ext cx="448801" cy="971400"/>
            <a:chOff x="5358294" y="3065841"/>
            <a:chExt cx="448801" cy="971400"/>
          </a:xfrm>
        </p:grpSpPr>
        <p:sp>
          <p:nvSpPr>
            <p:cNvPr id="675" name="Google Shape;675;p28"/>
            <p:cNvSpPr/>
            <p:nvPr/>
          </p:nvSpPr>
          <p:spPr>
            <a:xfrm>
              <a:off x="5358295" y="30658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76" name="Google Shape;676;p28"/>
            <p:cNvPicPr preferRelativeResize="0"/>
            <p:nvPr/>
          </p:nvPicPr>
          <p:blipFill rotWithShape="1">
            <a:blip r:embed="rId47">
              <a:alphaModFix amt="40000"/>
            </a:blip>
            <a:srcRect b="0" l="0" r="0" t="0"/>
            <a:stretch/>
          </p:blipFill>
          <p:spPr>
            <a:xfrm>
              <a:off x="5358294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77" name="Google Shape;677;p28"/>
          <p:cNvGrpSpPr/>
          <p:nvPr/>
        </p:nvGrpSpPr>
        <p:grpSpPr>
          <a:xfrm>
            <a:off x="6032095" y="3065841"/>
            <a:ext cx="448800" cy="971400"/>
            <a:chOff x="6032095" y="3065841"/>
            <a:chExt cx="448800" cy="971400"/>
          </a:xfrm>
        </p:grpSpPr>
        <p:sp>
          <p:nvSpPr>
            <p:cNvPr id="678" name="Google Shape;678;p28"/>
            <p:cNvSpPr/>
            <p:nvPr/>
          </p:nvSpPr>
          <p:spPr>
            <a:xfrm>
              <a:off x="6032095" y="30658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79" name="Google Shape;679;p28"/>
            <p:cNvPicPr preferRelativeResize="0"/>
            <p:nvPr/>
          </p:nvPicPr>
          <p:blipFill rotWithShape="1">
            <a:blip r:embed="rId48">
              <a:alphaModFix amt="40000"/>
            </a:blip>
            <a:srcRect b="0" l="0" r="0" t="0"/>
            <a:stretch/>
          </p:blipFill>
          <p:spPr>
            <a:xfrm>
              <a:off x="6032097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80" name="Google Shape;680;p28"/>
          <p:cNvGrpSpPr/>
          <p:nvPr/>
        </p:nvGrpSpPr>
        <p:grpSpPr>
          <a:xfrm>
            <a:off x="6705895" y="3065903"/>
            <a:ext cx="448800" cy="971400"/>
            <a:chOff x="6705895" y="3065903"/>
            <a:chExt cx="448800" cy="971400"/>
          </a:xfrm>
        </p:grpSpPr>
        <p:sp>
          <p:nvSpPr>
            <p:cNvPr id="681" name="Google Shape;681;p28"/>
            <p:cNvSpPr/>
            <p:nvPr/>
          </p:nvSpPr>
          <p:spPr>
            <a:xfrm>
              <a:off x="6705895" y="306590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82" name="Google Shape;682;p28"/>
            <p:cNvPicPr preferRelativeResize="0"/>
            <p:nvPr/>
          </p:nvPicPr>
          <p:blipFill rotWithShape="1">
            <a:blip r:embed="rId49">
              <a:alphaModFix amt="40000"/>
            </a:blip>
            <a:srcRect b="0" l="0" r="0" t="0"/>
            <a:stretch/>
          </p:blipFill>
          <p:spPr>
            <a:xfrm>
              <a:off x="6705900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83" name="Google Shape;683;p28"/>
          <p:cNvGrpSpPr/>
          <p:nvPr/>
        </p:nvGrpSpPr>
        <p:grpSpPr>
          <a:xfrm>
            <a:off x="6705920" y="2041753"/>
            <a:ext cx="448800" cy="971400"/>
            <a:chOff x="6705920" y="2041753"/>
            <a:chExt cx="448800" cy="971400"/>
          </a:xfrm>
        </p:grpSpPr>
        <p:sp>
          <p:nvSpPr>
            <p:cNvPr id="684" name="Google Shape;684;p28"/>
            <p:cNvSpPr/>
            <p:nvPr/>
          </p:nvSpPr>
          <p:spPr>
            <a:xfrm>
              <a:off x="6705920" y="20417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85" name="Google Shape;685;p28"/>
            <p:cNvPicPr preferRelativeResize="0"/>
            <p:nvPr/>
          </p:nvPicPr>
          <p:blipFill rotWithShape="1">
            <a:blip r:embed="rId50">
              <a:alphaModFix amt="40000"/>
            </a:blip>
            <a:srcRect b="0" l="0" r="0" t="0"/>
            <a:stretch/>
          </p:blipFill>
          <p:spPr>
            <a:xfrm>
              <a:off x="6705925" y="204182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86" name="Google Shape;686;p28"/>
          <p:cNvGrpSpPr/>
          <p:nvPr/>
        </p:nvGrpSpPr>
        <p:grpSpPr>
          <a:xfrm>
            <a:off x="6032108" y="1017666"/>
            <a:ext cx="448806" cy="971400"/>
            <a:chOff x="6032108" y="1017666"/>
            <a:chExt cx="448806" cy="971400"/>
          </a:xfrm>
        </p:grpSpPr>
        <p:sp>
          <p:nvSpPr>
            <p:cNvPr id="687" name="Google Shape;687;p28"/>
            <p:cNvSpPr/>
            <p:nvPr/>
          </p:nvSpPr>
          <p:spPr>
            <a:xfrm>
              <a:off x="6032108" y="1017666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88" name="Google Shape;688;p28"/>
            <p:cNvPicPr preferRelativeResize="0"/>
            <p:nvPr/>
          </p:nvPicPr>
          <p:blipFill rotWithShape="1">
            <a:blip r:embed="rId51">
              <a:alphaModFix amt="40000"/>
            </a:blip>
            <a:srcRect b="0" l="0" r="0" t="0"/>
            <a:stretch/>
          </p:blipFill>
          <p:spPr>
            <a:xfrm>
              <a:off x="6032131" y="1017778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89" name="Google Shape;689;p28"/>
          <p:cNvGrpSpPr/>
          <p:nvPr/>
        </p:nvGrpSpPr>
        <p:grpSpPr>
          <a:xfrm>
            <a:off x="4684509" y="2041703"/>
            <a:ext cx="448811" cy="971400"/>
            <a:chOff x="4684509" y="2041703"/>
            <a:chExt cx="448811" cy="971400"/>
          </a:xfrm>
        </p:grpSpPr>
        <p:sp>
          <p:nvSpPr>
            <p:cNvPr id="690" name="Google Shape;690;p28"/>
            <p:cNvSpPr/>
            <p:nvPr/>
          </p:nvSpPr>
          <p:spPr>
            <a:xfrm>
              <a:off x="4684520" y="204170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91" name="Google Shape;691;p28"/>
            <p:cNvPicPr preferRelativeResize="0"/>
            <p:nvPr/>
          </p:nvPicPr>
          <p:blipFill rotWithShape="1">
            <a:blip r:embed="rId52">
              <a:alphaModFix amt="40000"/>
            </a:blip>
            <a:srcRect b="0" l="0" r="0" t="0"/>
            <a:stretch/>
          </p:blipFill>
          <p:spPr>
            <a:xfrm>
              <a:off x="4684509" y="2041849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2" name="Google Shape;692;p28"/>
          <p:cNvGrpSpPr/>
          <p:nvPr/>
        </p:nvGrpSpPr>
        <p:grpSpPr>
          <a:xfrm>
            <a:off x="5358313" y="2041703"/>
            <a:ext cx="448808" cy="971400"/>
            <a:chOff x="5358313" y="2041703"/>
            <a:chExt cx="448808" cy="971400"/>
          </a:xfrm>
        </p:grpSpPr>
        <p:sp>
          <p:nvSpPr>
            <p:cNvPr id="693" name="Google Shape;693;p28"/>
            <p:cNvSpPr/>
            <p:nvPr/>
          </p:nvSpPr>
          <p:spPr>
            <a:xfrm>
              <a:off x="5358320" y="204170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94" name="Google Shape;694;p28"/>
            <p:cNvPicPr preferRelativeResize="0"/>
            <p:nvPr/>
          </p:nvPicPr>
          <p:blipFill rotWithShape="1">
            <a:blip r:embed="rId53">
              <a:alphaModFix amt="40000"/>
            </a:blip>
            <a:srcRect b="0" l="0" r="0" t="0"/>
            <a:stretch/>
          </p:blipFill>
          <p:spPr>
            <a:xfrm>
              <a:off x="5358313" y="2041849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5" name="Google Shape;695;p28"/>
          <p:cNvGrpSpPr/>
          <p:nvPr/>
        </p:nvGrpSpPr>
        <p:grpSpPr>
          <a:xfrm>
            <a:off x="2663033" y="4089978"/>
            <a:ext cx="448831" cy="971400"/>
            <a:chOff x="2663033" y="4089978"/>
            <a:chExt cx="448831" cy="971400"/>
          </a:xfrm>
        </p:grpSpPr>
        <p:sp>
          <p:nvSpPr>
            <p:cNvPr id="696" name="Google Shape;696;p28"/>
            <p:cNvSpPr/>
            <p:nvPr/>
          </p:nvSpPr>
          <p:spPr>
            <a:xfrm>
              <a:off x="2663033" y="4089978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97" name="Google Shape;697;p28"/>
            <p:cNvPicPr preferRelativeResize="0"/>
            <p:nvPr/>
          </p:nvPicPr>
          <p:blipFill rotWithShape="1">
            <a:blip r:embed="rId54">
              <a:alphaModFix amt="40000"/>
            </a:blip>
            <a:srcRect b="0" l="0" r="0" t="0"/>
            <a:stretch/>
          </p:blipFill>
          <p:spPr>
            <a:xfrm>
              <a:off x="2663081" y="409004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98" name="Google Shape;698;p28"/>
          <p:cNvPicPr preferRelativeResize="0"/>
          <p:nvPr/>
        </p:nvPicPr>
        <p:blipFill rotWithShape="1">
          <a:blip r:embed="rId55">
            <a:alphaModFix amt="40000"/>
          </a:blip>
          <a:srcRect b="0" l="0" r="0" t="0"/>
          <a:stretch/>
        </p:blipFill>
        <p:spPr>
          <a:xfrm>
            <a:off x="4684491" y="4090045"/>
            <a:ext cx="448783" cy="9712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9" name="Google Shape;699;p28"/>
          <p:cNvGrpSpPr/>
          <p:nvPr/>
        </p:nvGrpSpPr>
        <p:grpSpPr>
          <a:xfrm>
            <a:off x="6705908" y="4090045"/>
            <a:ext cx="448814" cy="971408"/>
            <a:chOff x="6705908" y="4090045"/>
            <a:chExt cx="448814" cy="971408"/>
          </a:xfrm>
        </p:grpSpPr>
        <p:sp>
          <p:nvSpPr>
            <p:cNvPr id="700" name="Google Shape;700;p28"/>
            <p:cNvSpPr/>
            <p:nvPr/>
          </p:nvSpPr>
          <p:spPr>
            <a:xfrm>
              <a:off x="6705908" y="40900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01" name="Google Shape;701;p28"/>
            <p:cNvPicPr preferRelativeResize="0"/>
            <p:nvPr/>
          </p:nvPicPr>
          <p:blipFill rotWithShape="1">
            <a:blip r:embed="rId56">
              <a:alphaModFix amt="40000"/>
            </a:blip>
            <a:srcRect b="0" l="0" r="0" t="0"/>
            <a:stretch/>
          </p:blipFill>
          <p:spPr>
            <a:xfrm>
              <a:off x="6705939" y="409004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02" name="Google Shape;702;p28"/>
          <p:cNvGrpSpPr/>
          <p:nvPr/>
        </p:nvGrpSpPr>
        <p:grpSpPr>
          <a:xfrm>
            <a:off x="7379743" y="4090045"/>
            <a:ext cx="448853" cy="971408"/>
            <a:chOff x="7379743" y="4090045"/>
            <a:chExt cx="448853" cy="971408"/>
          </a:xfrm>
        </p:grpSpPr>
        <p:sp>
          <p:nvSpPr>
            <p:cNvPr id="703" name="Google Shape;703;p28"/>
            <p:cNvSpPr/>
            <p:nvPr/>
          </p:nvSpPr>
          <p:spPr>
            <a:xfrm>
              <a:off x="7379795" y="40900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04" name="Google Shape;704;p28"/>
            <p:cNvPicPr preferRelativeResize="0"/>
            <p:nvPr/>
          </p:nvPicPr>
          <p:blipFill rotWithShape="1">
            <a:blip r:embed="rId57">
              <a:alphaModFix amt="40000"/>
            </a:blip>
            <a:srcRect b="0" l="0" r="0" t="0"/>
            <a:stretch/>
          </p:blipFill>
          <p:spPr>
            <a:xfrm>
              <a:off x="7379743" y="409004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05" name="Google Shape;705;p28"/>
          <p:cNvGrpSpPr/>
          <p:nvPr/>
        </p:nvGrpSpPr>
        <p:grpSpPr>
          <a:xfrm>
            <a:off x="7379695" y="3065903"/>
            <a:ext cx="448800" cy="971400"/>
            <a:chOff x="7379695" y="3065903"/>
            <a:chExt cx="448800" cy="971400"/>
          </a:xfrm>
        </p:grpSpPr>
        <p:sp>
          <p:nvSpPr>
            <p:cNvPr id="706" name="Google Shape;706;p28"/>
            <p:cNvSpPr/>
            <p:nvPr/>
          </p:nvSpPr>
          <p:spPr>
            <a:xfrm>
              <a:off x="7379695" y="306590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07" name="Google Shape;707;p28"/>
            <p:cNvPicPr preferRelativeResize="0"/>
            <p:nvPr/>
          </p:nvPicPr>
          <p:blipFill rotWithShape="1">
            <a:blip r:embed="rId58">
              <a:alphaModFix amt="40000"/>
            </a:blip>
            <a:srcRect b="0" l="0" r="0" t="0"/>
            <a:stretch/>
          </p:blipFill>
          <p:spPr>
            <a:xfrm>
              <a:off x="7379704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08" name="Google Shape;708;p28"/>
          <p:cNvPicPr preferRelativeResize="0"/>
          <p:nvPr/>
        </p:nvPicPr>
        <p:blipFill rotWithShape="1">
          <a:blip r:embed="rId59">
            <a:alphaModFix amt="40000"/>
          </a:blip>
          <a:srcRect b="0" l="0" r="0" t="0"/>
          <a:stretch/>
        </p:blipFill>
        <p:spPr>
          <a:xfrm>
            <a:off x="7379728" y="2041825"/>
            <a:ext cx="448783" cy="9712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9" name="Google Shape;709;p28"/>
          <p:cNvGrpSpPr/>
          <p:nvPr/>
        </p:nvGrpSpPr>
        <p:grpSpPr>
          <a:xfrm>
            <a:off x="7379720" y="1017553"/>
            <a:ext cx="448800" cy="971400"/>
            <a:chOff x="7379720" y="1017553"/>
            <a:chExt cx="448800" cy="971400"/>
          </a:xfrm>
        </p:grpSpPr>
        <p:sp>
          <p:nvSpPr>
            <p:cNvPr id="710" name="Google Shape;710;p28"/>
            <p:cNvSpPr/>
            <p:nvPr/>
          </p:nvSpPr>
          <p:spPr>
            <a:xfrm>
              <a:off x="7379720" y="10175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11" name="Google Shape;711;p28"/>
            <p:cNvPicPr preferRelativeResize="0"/>
            <p:nvPr/>
          </p:nvPicPr>
          <p:blipFill rotWithShape="1">
            <a:blip r:embed="rId60">
              <a:alphaModFix amt="40000"/>
            </a:blip>
            <a:srcRect b="0" l="0" r="0" t="0"/>
            <a:stretch/>
          </p:blipFill>
          <p:spPr>
            <a:xfrm>
              <a:off x="7379720" y="1017700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12" name="Google Shape;712;p28"/>
          <p:cNvGrpSpPr/>
          <p:nvPr/>
        </p:nvGrpSpPr>
        <p:grpSpPr>
          <a:xfrm>
            <a:off x="6032095" y="4090053"/>
            <a:ext cx="448800" cy="971400"/>
            <a:chOff x="6032095" y="4090053"/>
            <a:chExt cx="448800" cy="971400"/>
          </a:xfrm>
        </p:grpSpPr>
        <p:sp>
          <p:nvSpPr>
            <p:cNvPr id="713" name="Google Shape;713;p28"/>
            <p:cNvSpPr/>
            <p:nvPr/>
          </p:nvSpPr>
          <p:spPr>
            <a:xfrm>
              <a:off x="6032095" y="40900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14" name="Google Shape;714;p28"/>
            <p:cNvPicPr preferRelativeResize="0"/>
            <p:nvPr/>
          </p:nvPicPr>
          <p:blipFill rotWithShape="1">
            <a:blip r:embed="rId61">
              <a:alphaModFix amt="40000"/>
            </a:blip>
            <a:srcRect b="0" l="0" r="0" t="0"/>
            <a:stretch/>
          </p:blipFill>
          <p:spPr>
            <a:xfrm>
              <a:off x="6032105" y="4090056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15" name="Google Shape;715;p28"/>
          <p:cNvPicPr preferRelativeResize="0"/>
          <p:nvPr/>
        </p:nvPicPr>
        <p:blipFill>
          <a:blip r:embed="rId62">
            <a:alphaModFix amt="40000"/>
          </a:blip>
          <a:stretch>
            <a:fillRect/>
          </a:stretch>
        </p:blipFill>
        <p:spPr>
          <a:xfrm>
            <a:off x="5393385" y="1346436"/>
            <a:ext cx="378605" cy="31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28"/>
          <p:cNvPicPr preferRelativeResize="0"/>
          <p:nvPr/>
        </p:nvPicPr>
        <p:blipFill rotWithShape="1">
          <a:blip r:embed="rId63">
            <a:alphaModFix amt="40000"/>
          </a:blip>
          <a:srcRect b="0" l="0" r="0" t="0"/>
          <a:stretch/>
        </p:blipFill>
        <p:spPr>
          <a:xfrm>
            <a:off x="3371980" y="4418738"/>
            <a:ext cx="378605" cy="31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28"/>
          <p:cNvPicPr preferRelativeResize="0"/>
          <p:nvPr/>
        </p:nvPicPr>
        <p:blipFill>
          <a:blip r:embed="rId64">
            <a:alphaModFix/>
          </a:blip>
          <a:stretch>
            <a:fillRect/>
          </a:stretch>
        </p:blipFill>
        <p:spPr>
          <a:xfrm>
            <a:off x="366875" y="855225"/>
            <a:ext cx="1548698" cy="67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8" name="Google Shape;718;p28"/>
          <p:cNvGrpSpPr/>
          <p:nvPr/>
        </p:nvGrpSpPr>
        <p:grpSpPr>
          <a:xfrm>
            <a:off x="1318289" y="4644103"/>
            <a:ext cx="369922" cy="262108"/>
            <a:chOff x="1318289" y="4644103"/>
            <a:chExt cx="369922" cy="262108"/>
          </a:xfrm>
        </p:grpSpPr>
        <p:pic>
          <p:nvPicPr>
            <p:cNvPr id="719" name="Google Shape;719;p28"/>
            <p:cNvPicPr preferRelativeResize="0"/>
            <p:nvPr/>
          </p:nvPicPr>
          <p:blipFill>
            <a:blip r:embed="rId65">
              <a:alphaModFix/>
            </a:blip>
            <a:stretch>
              <a:fillRect/>
            </a:stretch>
          </p:blipFill>
          <p:spPr>
            <a:xfrm rot="5400000">
              <a:off x="1498800" y="4716800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0" name="Google Shape;720;p28"/>
            <p:cNvPicPr preferRelativeResize="0"/>
            <p:nvPr/>
          </p:nvPicPr>
          <p:blipFill rotWithShape="1">
            <a:blip r:embed="rId66">
              <a:alphaModFix/>
            </a:blip>
            <a:srcRect b="0" l="0" r="0" t="0"/>
            <a:stretch/>
          </p:blipFill>
          <p:spPr>
            <a:xfrm>
              <a:off x="1318289" y="4644103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21" name="Google Shape;721;p28"/>
          <p:cNvGrpSpPr/>
          <p:nvPr/>
        </p:nvGrpSpPr>
        <p:grpSpPr>
          <a:xfrm>
            <a:off x="2462762" y="3171349"/>
            <a:ext cx="364761" cy="259538"/>
            <a:chOff x="2462762" y="3171349"/>
            <a:chExt cx="364761" cy="259538"/>
          </a:xfrm>
        </p:grpSpPr>
        <p:pic>
          <p:nvPicPr>
            <p:cNvPr id="722" name="Google Shape;722;p28"/>
            <p:cNvPicPr preferRelativeResize="0"/>
            <p:nvPr/>
          </p:nvPicPr>
          <p:blipFill>
            <a:blip r:embed="rId65">
              <a:alphaModFix/>
            </a:blip>
            <a:stretch>
              <a:fillRect/>
            </a:stretch>
          </p:blipFill>
          <p:spPr>
            <a:xfrm rot="5400000">
              <a:off x="2638112" y="3241475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3" name="Google Shape;723;p28"/>
            <p:cNvPicPr preferRelativeResize="0"/>
            <p:nvPr/>
          </p:nvPicPr>
          <p:blipFill rotWithShape="1">
            <a:blip r:embed="rId67">
              <a:alphaModFix/>
            </a:blip>
            <a:srcRect b="0" l="0" r="0" t="0"/>
            <a:stretch/>
          </p:blipFill>
          <p:spPr>
            <a:xfrm>
              <a:off x="2462762" y="3171349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24" name="Google Shape;724;p28"/>
          <p:cNvGrpSpPr/>
          <p:nvPr/>
        </p:nvGrpSpPr>
        <p:grpSpPr>
          <a:xfrm>
            <a:off x="3638316" y="2461697"/>
            <a:ext cx="561860" cy="429617"/>
            <a:chOff x="3638316" y="2461697"/>
            <a:chExt cx="561860" cy="429617"/>
          </a:xfrm>
        </p:grpSpPr>
        <p:pic>
          <p:nvPicPr>
            <p:cNvPr id="725" name="Google Shape;725;p28"/>
            <p:cNvPicPr preferRelativeResize="0"/>
            <p:nvPr/>
          </p:nvPicPr>
          <p:blipFill>
            <a:blip r:embed="rId68">
              <a:alphaModFix/>
            </a:blip>
            <a:stretch>
              <a:fillRect/>
            </a:stretch>
          </p:blipFill>
          <p:spPr>
            <a:xfrm rot="5400000">
              <a:off x="4010762" y="2701900"/>
              <a:ext cx="164850" cy="21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6" name="Google Shape;726;p28"/>
            <p:cNvPicPr preferRelativeResize="0"/>
            <p:nvPr/>
          </p:nvPicPr>
          <p:blipFill rotWithShape="1">
            <a:blip r:embed="rId69">
              <a:alphaModFix/>
            </a:blip>
            <a:srcRect b="0" l="357" r="347" t="0"/>
            <a:stretch/>
          </p:blipFill>
          <p:spPr>
            <a:xfrm>
              <a:off x="3638316" y="2631806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727" name="Google Shape;727;p28"/>
            <p:cNvPicPr preferRelativeResize="0"/>
            <p:nvPr/>
          </p:nvPicPr>
          <p:blipFill rotWithShape="1">
            <a:blip r:embed="rId66">
              <a:alphaModFix/>
            </a:blip>
            <a:srcRect b="0" l="0" r="0" t="0"/>
            <a:stretch/>
          </p:blipFill>
          <p:spPr>
            <a:xfrm>
              <a:off x="3736883" y="2461697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728" name="Google Shape;728;p28"/>
            <p:cNvPicPr preferRelativeResize="0"/>
            <p:nvPr/>
          </p:nvPicPr>
          <p:blipFill rotWithShape="1">
            <a:blip r:embed="rId67">
              <a:alphaModFix/>
            </a:blip>
            <a:srcRect b="0" l="0" r="0" t="0"/>
            <a:stretch/>
          </p:blipFill>
          <p:spPr>
            <a:xfrm>
              <a:off x="3835414" y="2631789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29" name="Google Shape;729;p28"/>
          <p:cNvGrpSpPr/>
          <p:nvPr/>
        </p:nvGrpSpPr>
        <p:grpSpPr>
          <a:xfrm>
            <a:off x="1315425" y="1017763"/>
            <a:ext cx="448922" cy="971077"/>
            <a:chOff x="1315425" y="1017763"/>
            <a:chExt cx="448922" cy="971077"/>
          </a:xfrm>
        </p:grpSpPr>
        <p:pic>
          <p:nvPicPr>
            <p:cNvPr id="730" name="Google Shape;730;p28"/>
            <p:cNvPicPr preferRelativeResize="0"/>
            <p:nvPr/>
          </p:nvPicPr>
          <p:blipFill rotWithShape="1">
            <a:blip r:embed="rId70">
              <a:alphaModFix amt="40000"/>
            </a:blip>
            <a:srcRect b="9" l="0" r="0" t="9"/>
            <a:stretch/>
          </p:blipFill>
          <p:spPr>
            <a:xfrm>
              <a:off x="1315534" y="1017763"/>
              <a:ext cx="448813" cy="9710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1" name="Google Shape;731;p28"/>
            <p:cNvPicPr preferRelativeResize="0"/>
            <p:nvPr/>
          </p:nvPicPr>
          <p:blipFill rotWithShape="1">
            <a:blip r:embed="rId71">
              <a:alphaModFix/>
            </a:blip>
            <a:srcRect b="0" l="0" r="0" t="89798"/>
            <a:stretch/>
          </p:blipFill>
          <p:spPr>
            <a:xfrm>
              <a:off x="1315531" y="1889682"/>
              <a:ext cx="448813" cy="990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2" name="Google Shape;732;p28"/>
            <p:cNvPicPr preferRelativeResize="0"/>
            <p:nvPr/>
          </p:nvPicPr>
          <p:blipFill rotWithShape="1">
            <a:blip r:embed="rId70">
              <a:alphaModFix/>
            </a:blip>
            <a:srcRect b="15790" l="0" r="0" t="25247"/>
            <a:stretch/>
          </p:blipFill>
          <p:spPr>
            <a:xfrm>
              <a:off x="1315425" y="1262949"/>
              <a:ext cx="448825" cy="572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33" name="Google Shape;733;p28"/>
          <p:cNvGrpSpPr/>
          <p:nvPr/>
        </p:nvGrpSpPr>
        <p:grpSpPr>
          <a:xfrm>
            <a:off x="885914" y="1968825"/>
            <a:ext cx="467136" cy="385799"/>
            <a:chOff x="885914" y="1968825"/>
            <a:chExt cx="467136" cy="385799"/>
          </a:xfrm>
        </p:grpSpPr>
        <p:pic>
          <p:nvPicPr>
            <p:cNvPr id="734" name="Google Shape;734;p28"/>
            <p:cNvPicPr preferRelativeResize="0"/>
            <p:nvPr/>
          </p:nvPicPr>
          <p:blipFill>
            <a:blip r:embed="rId65">
              <a:alphaModFix/>
            </a:blip>
            <a:stretch>
              <a:fillRect/>
            </a:stretch>
          </p:blipFill>
          <p:spPr>
            <a:xfrm>
              <a:off x="1188200" y="1968825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5" name="Google Shape;735;p28"/>
            <p:cNvPicPr preferRelativeResize="0"/>
            <p:nvPr/>
          </p:nvPicPr>
          <p:blipFill rotWithShape="1">
            <a:blip r:embed="rId66">
              <a:alphaModFix/>
            </a:blip>
            <a:srcRect b="0" l="0" r="0" t="0"/>
            <a:stretch/>
          </p:blipFill>
          <p:spPr>
            <a:xfrm>
              <a:off x="1083036" y="2170433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736" name="Google Shape;736;p28"/>
            <p:cNvPicPr preferRelativeResize="0"/>
            <p:nvPr/>
          </p:nvPicPr>
          <p:blipFill rotWithShape="1">
            <a:blip r:embed="rId67">
              <a:alphaModFix/>
            </a:blip>
            <a:srcRect b="0" l="0" r="0" t="0"/>
            <a:stretch/>
          </p:blipFill>
          <p:spPr>
            <a:xfrm>
              <a:off x="885914" y="2169224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37" name="Google Shape;737;p28"/>
          <p:cNvGrpSpPr/>
          <p:nvPr/>
        </p:nvGrpSpPr>
        <p:grpSpPr>
          <a:xfrm>
            <a:off x="840075" y="1009715"/>
            <a:ext cx="561861" cy="430821"/>
            <a:chOff x="840075" y="1009715"/>
            <a:chExt cx="561861" cy="430821"/>
          </a:xfrm>
        </p:grpSpPr>
        <p:pic>
          <p:nvPicPr>
            <p:cNvPr id="738" name="Google Shape;738;p28"/>
            <p:cNvPicPr preferRelativeResize="0"/>
            <p:nvPr/>
          </p:nvPicPr>
          <p:blipFill rotWithShape="1">
            <a:blip r:embed="rId69">
              <a:alphaModFix/>
            </a:blip>
            <a:srcRect b="0" l="357" r="347" t="0"/>
            <a:stretch/>
          </p:blipFill>
          <p:spPr>
            <a:xfrm>
              <a:off x="938627" y="1009715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739" name="Google Shape;739;p28"/>
            <p:cNvPicPr preferRelativeResize="0"/>
            <p:nvPr/>
          </p:nvPicPr>
          <p:blipFill rotWithShape="1">
            <a:blip r:embed="rId72">
              <a:alphaModFix/>
            </a:blip>
            <a:srcRect b="9853" l="23236" r="23236" t="9845"/>
            <a:stretch/>
          </p:blipFill>
          <p:spPr>
            <a:xfrm>
              <a:off x="840075" y="1181000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740" name="Google Shape;740;p28"/>
            <p:cNvPicPr preferRelativeResize="0"/>
            <p:nvPr/>
          </p:nvPicPr>
          <p:blipFill rotWithShape="1">
            <a:blip r:embed="rId67">
              <a:alphaModFix/>
            </a:blip>
            <a:srcRect b="0" l="0" r="0" t="0"/>
            <a:stretch/>
          </p:blipFill>
          <p:spPr>
            <a:xfrm>
              <a:off x="1037175" y="1180999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741" name="Google Shape;741;p28"/>
            <p:cNvPicPr preferRelativeResize="0"/>
            <p:nvPr/>
          </p:nvPicPr>
          <p:blipFill>
            <a:blip r:embed="rId65">
              <a:alphaModFix/>
            </a:blip>
            <a:stretch>
              <a:fillRect/>
            </a:stretch>
          </p:blipFill>
          <p:spPr>
            <a:xfrm rot="5400000">
              <a:off x="1212525" y="1251125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2" name="Google Shape;742;p28"/>
          <p:cNvGrpSpPr/>
          <p:nvPr/>
        </p:nvGrpSpPr>
        <p:grpSpPr>
          <a:xfrm>
            <a:off x="4964871" y="4107449"/>
            <a:ext cx="561878" cy="459037"/>
            <a:chOff x="4964871" y="4107449"/>
            <a:chExt cx="561878" cy="459037"/>
          </a:xfrm>
        </p:grpSpPr>
        <p:pic>
          <p:nvPicPr>
            <p:cNvPr id="743" name="Google Shape;743;p28"/>
            <p:cNvPicPr preferRelativeResize="0"/>
            <p:nvPr/>
          </p:nvPicPr>
          <p:blipFill>
            <a:blip r:embed="rId65">
              <a:alphaModFix/>
            </a:blip>
            <a:stretch>
              <a:fillRect/>
            </a:stretch>
          </p:blipFill>
          <p:spPr>
            <a:xfrm rot="5400000">
              <a:off x="5337337" y="4377075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4" name="Google Shape;744;p28"/>
            <p:cNvPicPr preferRelativeResize="0"/>
            <p:nvPr/>
          </p:nvPicPr>
          <p:blipFill rotWithShape="1">
            <a:blip r:embed="rId69">
              <a:alphaModFix/>
            </a:blip>
            <a:srcRect b="0" l="357" r="347" t="0"/>
            <a:stretch/>
          </p:blipFill>
          <p:spPr>
            <a:xfrm>
              <a:off x="5161564" y="4107449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745" name="Google Shape;745;p28"/>
            <p:cNvPicPr preferRelativeResize="0"/>
            <p:nvPr/>
          </p:nvPicPr>
          <p:blipFill rotWithShape="1">
            <a:blip r:embed="rId72">
              <a:alphaModFix/>
            </a:blip>
            <a:srcRect b="9853" l="23236" r="23236" t="9845"/>
            <a:stretch/>
          </p:blipFill>
          <p:spPr>
            <a:xfrm>
              <a:off x="4964887" y="4306950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746" name="Google Shape;746;p28"/>
            <p:cNvPicPr preferRelativeResize="0"/>
            <p:nvPr/>
          </p:nvPicPr>
          <p:blipFill rotWithShape="1">
            <a:blip r:embed="rId67">
              <a:alphaModFix/>
            </a:blip>
            <a:srcRect b="0" l="0" r="0" t="0"/>
            <a:stretch/>
          </p:blipFill>
          <p:spPr>
            <a:xfrm>
              <a:off x="5161987" y="4306949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747" name="Google Shape;747;p28"/>
            <p:cNvPicPr preferRelativeResize="0"/>
            <p:nvPr/>
          </p:nvPicPr>
          <p:blipFill rotWithShape="1">
            <a:blip r:embed="rId66">
              <a:alphaModFix/>
            </a:blip>
            <a:srcRect b="0" l="0" r="0" t="0"/>
            <a:stretch/>
          </p:blipFill>
          <p:spPr>
            <a:xfrm>
              <a:off x="4964871" y="4108647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48" name="Google Shape;748;p28"/>
          <p:cNvGrpSpPr/>
          <p:nvPr/>
        </p:nvGrpSpPr>
        <p:grpSpPr>
          <a:xfrm>
            <a:off x="2339993" y="4530115"/>
            <a:ext cx="323084" cy="358482"/>
            <a:chOff x="2339993" y="4530115"/>
            <a:chExt cx="323084" cy="358482"/>
          </a:xfrm>
        </p:grpSpPr>
        <p:pic>
          <p:nvPicPr>
            <p:cNvPr id="749" name="Google Shape;749;p28"/>
            <p:cNvPicPr preferRelativeResize="0"/>
            <p:nvPr/>
          </p:nvPicPr>
          <p:blipFill>
            <a:blip r:embed="rId65">
              <a:alphaModFix/>
            </a:blip>
            <a:stretch>
              <a:fillRect/>
            </a:stretch>
          </p:blipFill>
          <p:spPr>
            <a:xfrm rot="-9899974">
              <a:off x="2364874" y="4656938"/>
              <a:ext cx="164850" cy="2139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0" name="Google Shape;750;p28"/>
            <p:cNvPicPr preferRelativeResize="0"/>
            <p:nvPr/>
          </p:nvPicPr>
          <p:blipFill rotWithShape="1">
            <a:blip r:embed="rId69">
              <a:alphaModFix/>
            </a:blip>
            <a:srcRect b="0" l="357" r="347" t="0"/>
            <a:stretch/>
          </p:blipFill>
          <p:spPr>
            <a:xfrm>
              <a:off x="2480077" y="4530115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51" name="Google Shape;751;p28"/>
          <p:cNvGrpSpPr/>
          <p:nvPr/>
        </p:nvGrpSpPr>
        <p:grpSpPr>
          <a:xfrm>
            <a:off x="796789" y="1490323"/>
            <a:ext cx="595878" cy="292950"/>
            <a:chOff x="796789" y="1490323"/>
            <a:chExt cx="595878" cy="292950"/>
          </a:xfrm>
        </p:grpSpPr>
        <p:pic>
          <p:nvPicPr>
            <p:cNvPr id="752" name="Google Shape;752;p28"/>
            <p:cNvPicPr preferRelativeResize="0"/>
            <p:nvPr/>
          </p:nvPicPr>
          <p:blipFill rotWithShape="1">
            <a:blip r:embed="rId66">
              <a:alphaModFix/>
            </a:blip>
            <a:srcRect b="0" l="0" r="0" t="0"/>
            <a:stretch/>
          </p:blipFill>
          <p:spPr>
            <a:xfrm>
              <a:off x="993911" y="1599072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753" name="Google Shape;753;p28"/>
            <p:cNvPicPr preferRelativeResize="0"/>
            <p:nvPr/>
          </p:nvPicPr>
          <p:blipFill>
            <a:blip r:embed="rId68">
              <a:alphaModFix/>
            </a:blip>
            <a:stretch>
              <a:fillRect/>
            </a:stretch>
          </p:blipFill>
          <p:spPr>
            <a:xfrm rot="2700000">
              <a:off x="1176303" y="1517270"/>
              <a:ext cx="164851" cy="2139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4" name="Google Shape;754;p28"/>
            <p:cNvPicPr preferRelativeResize="0"/>
            <p:nvPr/>
          </p:nvPicPr>
          <p:blipFill rotWithShape="1">
            <a:blip r:embed="rId67">
              <a:alphaModFix/>
            </a:blip>
            <a:srcRect b="0" l="0" r="0" t="0"/>
            <a:stretch/>
          </p:blipFill>
          <p:spPr>
            <a:xfrm>
              <a:off x="796789" y="1597874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55" name="Google Shape;755;p28"/>
          <p:cNvGrpSpPr/>
          <p:nvPr/>
        </p:nvGrpSpPr>
        <p:grpSpPr>
          <a:xfrm>
            <a:off x="1989586" y="3066092"/>
            <a:ext cx="448800" cy="970931"/>
            <a:chOff x="1989586" y="3066092"/>
            <a:chExt cx="448800" cy="970931"/>
          </a:xfrm>
        </p:grpSpPr>
        <p:sp>
          <p:nvSpPr>
            <p:cNvPr id="756" name="Google Shape;756;p28"/>
            <p:cNvSpPr/>
            <p:nvPr/>
          </p:nvSpPr>
          <p:spPr>
            <a:xfrm>
              <a:off x="1989586" y="3066108"/>
              <a:ext cx="448800" cy="970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57" name="Google Shape;757;p28"/>
            <p:cNvPicPr preferRelativeResize="0"/>
            <p:nvPr/>
          </p:nvPicPr>
          <p:blipFill rotWithShape="1">
            <a:blip r:embed="rId73">
              <a:alphaModFix amt="40000"/>
            </a:blip>
            <a:srcRect b="0" l="0" r="0" t="0"/>
            <a:stretch/>
          </p:blipFill>
          <p:spPr>
            <a:xfrm>
              <a:off x="1989618" y="3066092"/>
              <a:ext cx="448751" cy="970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8" name="Google Shape;758;p28"/>
            <p:cNvPicPr preferRelativeResize="0"/>
            <p:nvPr/>
          </p:nvPicPr>
          <p:blipFill rotWithShape="1">
            <a:blip r:embed="rId73">
              <a:alphaModFix/>
            </a:blip>
            <a:srcRect b="8892" l="0" r="0" t="52429"/>
            <a:stretch/>
          </p:blipFill>
          <p:spPr>
            <a:xfrm>
              <a:off x="1989622" y="3575177"/>
              <a:ext cx="448741" cy="375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9" name="Google Shape;759;p28"/>
            <p:cNvPicPr preferRelativeResize="0"/>
            <p:nvPr/>
          </p:nvPicPr>
          <p:blipFill rotWithShape="1">
            <a:blip r:embed="rId74">
              <a:alphaModFix/>
            </a:blip>
            <a:srcRect b="809" l="10806" r="11111" t="91031"/>
            <a:stretch/>
          </p:blipFill>
          <p:spPr>
            <a:xfrm>
              <a:off x="2038104" y="3949475"/>
              <a:ext cx="349861" cy="791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60" name="Google Shape;760;p28"/>
          <p:cNvGrpSpPr/>
          <p:nvPr/>
        </p:nvGrpSpPr>
        <p:grpSpPr>
          <a:xfrm>
            <a:off x="1505988" y="3801347"/>
            <a:ext cx="595865" cy="355478"/>
            <a:chOff x="455302" y="2509222"/>
            <a:chExt cx="595865" cy="355478"/>
          </a:xfrm>
        </p:grpSpPr>
        <p:pic>
          <p:nvPicPr>
            <p:cNvPr id="761" name="Google Shape;761;p28"/>
            <p:cNvPicPr preferRelativeResize="0"/>
            <p:nvPr/>
          </p:nvPicPr>
          <p:blipFill rotWithShape="1">
            <a:blip r:embed="rId69">
              <a:alphaModFix/>
            </a:blip>
            <a:srcRect b="0" l="357" r="347" t="0"/>
            <a:stretch/>
          </p:blipFill>
          <p:spPr>
            <a:xfrm>
              <a:off x="455302" y="2679290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762" name="Google Shape;762;p28"/>
            <p:cNvPicPr preferRelativeResize="0"/>
            <p:nvPr/>
          </p:nvPicPr>
          <p:blipFill rotWithShape="1">
            <a:blip r:embed="rId72">
              <a:alphaModFix/>
            </a:blip>
            <a:srcRect b="9853" l="23236" r="23236" t="9845"/>
            <a:stretch/>
          </p:blipFill>
          <p:spPr>
            <a:xfrm>
              <a:off x="652400" y="2679300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763" name="Google Shape;763;p28"/>
            <p:cNvPicPr preferRelativeResize="0"/>
            <p:nvPr/>
          </p:nvPicPr>
          <p:blipFill rotWithShape="1">
            <a:blip r:embed="rId66">
              <a:alphaModFix/>
            </a:blip>
            <a:srcRect b="0" l="0" r="0" t="0"/>
            <a:stretch/>
          </p:blipFill>
          <p:spPr>
            <a:xfrm>
              <a:off x="553861" y="2509222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764" name="Google Shape;764;p28"/>
            <p:cNvPicPr preferRelativeResize="0"/>
            <p:nvPr/>
          </p:nvPicPr>
          <p:blipFill>
            <a:blip r:embed="rId68">
              <a:alphaModFix/>
            </a:blip>
            <a:stretch>
              <a:fillRect/>
            </a:stretch>
          </p:blipFill>
          <p:spPr>
            <a:xfrm rot="2700000">
              <a:off x="834803" y="2598695"/>
              <a:ext cx="164851" cy="21398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65" name="Google Shape;765;p28"/>
          <p:cNvGrpSpPr/>
          <p:nvPr/>
        </p:nvGrpSpPr>
        <p:grpSpPr>
          <a:xfrm>
            <a:off x="1713439" y="3415465"/>
            <a:ext cx="364781" cy="259537"/>
            <a:chOff x="1713439" y="3415465"/>
            <a:chExt cx="364781" cy="259537"/>
          </a:xfrm>
        </p:grpSpPr>
        <p:pic>
          <p:nvPicPr>
            <p:cNvPr id="766" name="Google Shape;766;p28"/>
            <p:cNvPicPr preferRelativeResize="0"/>
            <p:nvPr/>
          </p:nvPicPr>
          <p:blipFill rotWithShape="1">
            <a:blip r:embed="rId69">
              <a:alphaModFix/>
            </a:blip>
            <a:srcRect b="0" l="357" r="347" t="0"/>
            <a:stretch/>
          </p:blipFill>
          <p:spPr>
            <a:xfrm>
              <a:off x="1713439" y="3415465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767" name="Google Shape;767;p28"/>
            <p:cNvPicPr preferRelativeResize="0"/>
            <p:nvPr/>
          </p:nvPicPr>
          <p:blipFill>
            <a:blip r:embed="rId65">
              <a:alphaModFix/>
            </a:blip>
            <a:stretch>
              <a:fillRect/>
            </a:stretch>
          </p:blipFill>
          <p:spPr>
            <a:xfrm rot="5400000">
              <a:off x="1888810" y="3485592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68" name="Google Shape;768;p28"/>
          <p:cNvGrpSpPr/>
          <p:nvPr/>
        </p:nvGrpSpPr>
        <p:grpSpPr>
          <a:xfrm>
            <a:off x="3738153" y="4750846"/>
            <a:ext cx="364760" cy="259509"/>
            <a:chOff x="3835416" y="2631806"/>
            <a:chExt cx="364760" cy="259509"/>
          </a:xfrm>
        </p:grpSpPr>
        <p:pic>
          <p:nvPicPr>
            <p:cNvPr id="769" name="Google Shape;769;p28"/>
            <p:cNvPicPr preferRelativeResize="0"/>
            <p:nvPr/>
          </p:nvPicPr>
          <p:blipFill>
            <a:blip r:embed="rId68">
              <a:alphaModFix/>
            </a:blip>
            <a:stretch>
              <a:fillRect/>
            </a:stretch>
          </p:blipFill>
          <p:spPr>
            <a:xfrm rot="5400000">
              <a:off x="4010762" y="2701900"/>
              <a:ext cx="164850" cy="21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0" name="Google Shape;770;p28"/>
            <p:cNvPicPr preferRelativeResize="0"/>
            <p:nvPr/>
          </p:nvPicPr>
          <p:blipFill rotWithShape="1">
            <a:blip r:embed="rId69">
              <a:alphaModFix/>
            </a:blip>
            <a:srcRect b="0" l="357" r="347" t="0"/>
            <a:stretch/>
          </p:blipFill>
          <p:spPr>
            <a:xfrm>
              <a:off x="3835416" y="2631806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29"/>
          <p:cNvSpPr/>
          <p:nvPr/>
        </p:nvSpPr>
        <p:spPr>
          <a:xfrm>
            <a:off x="7379745" y="2041741"/>
            <a:ext cx="448800" cy="9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76" name="Google Shape;776;p29"/>
          <p:cNvGrpSpPr/>
          <p:nvPr/>
        </p:nvGrpSpPr>
        <p:grpSpPr>
          <a:xfrm>
            <a:off x="6705917" y="1017553"/>
            <a:ext cx="448803" cy="971412"/>
            <a:chOff x="6705917" y="1017553"/>
            <a:chExt cx="448803" cy="971412"/>
          </a:xfrm>
        </p:grpSpPr>
        <p:sp>
          <p:nvSpPr>
            <p:cNvPr id="777" name="Google Shape;777;p29"/>
            <p:cNvSpPr/>
            <p:nvPr/>
          </p:nvSpPr>
          <p:spPr>
            <a:xfrm>
              <a:off x="6705920" y="10175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78" name="Google Shape;778;p29"/>
            <p:cNvPicPr preferRelativeResize="0"/>
            <p:nvPr/>
          </p:nvPicPr>
          <p:blipFill rotWithShape="1">
            <a:blip r:embed="rId3">
              <a:alphaModFix amt="40000"/>
            </a:blip>
            <a:srcRect b="0" l="0" r="0" t="0"/>
            <a:stretch/>
          </p:blipFill>
          <p:spPr>
            <a:xfrm>
              <a:off x="6705917" y="1017747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9" name="Google Shape;779;p29"/>
          <p:cNvGrpSpPr/>
          <p:nvPr/>
        </p:nvGrpSpPr>
        <p:grpSpPr>
          <a:xfrm>
            <a:off x="4010617" y="4089994"/>
            <a:ext cx="448906" cy="971334"/>
            <a:chOff x="5869800" y="1267317"/>
            <a:chExt cx="927300" cy="2006473"/>
          </a:xfrm>
        </p:grpSpPr>
        <p:sp>
          <p:nvSpPr>
            <p:cNvPr id="780" name="Google Shape;780;p29"/>
            <p:cNvSpPr/>
            <p:nvPr/>
          </p:nvSpPr>
          <p:spPr>
            <a:xfrm>
              <a:off x="5869800" y="1267350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81" name="Google Shape;781;p29"/>
            <p:cNvPicPr preferRelativeResize="0"/>
            <p:nvPr/>
          </p:nvPicPr>
          <p:blipFill rotWithShape="1">
            <a:blip r:embed="rId4">
              <a:alphaModFix amt="40000"/>
            </a:blip>
            <a:srcRect b="0" l="0" r="0" t="0"/>
            <a:stretch/>
          </p:blipFill>
          <p:spPr>
            <a:xfrm>
              <a:off x="5869867" y="1267317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2" name="Google Shape;782;p29"/>
            <p:cNvPicPr preferRelativeResize="0"/>
            <p:nvPr/>
          </p:nvPicPr>
          <p:blipFill rotWithShape="1">
            <a:blip r:embed="rId4">
              <a:alphaModFix/>
            </a:blip>
            <a:srcRect b="2020" l="7605" r="7884" t="90659"/>
            <a:stretch/>
          </p:blipFill>
          <p:spPr>
            <a:xfrm>
              <a:off x="5940400" y="3086325"/>
              <a:ext cx="783525" cy="1468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83" name="Google Shape;783;p29"/>
          <p:cNvGrpSpPr/>
          <p:nvPr/>
        </p:nvGrpSpPr>
        <p:grpSpPr>
          <a:xfrm>
            <a:off x="1084787" y="791831"/>
            <a:ext cx="6901139" cy="4324044"/>
            <a:chOff x="1084787" y="791831"/>
            <a:chExt cx="6901139" cy="4324044"/>
          </a:xfrm>
        </p:grpSpPr>
        <p:pic>
          <p:nvPicPr>
            <p:cNvPr id="784" name="Google Shape;784;p29"/>
            <p:cNvPicPr preferRelativeResize="0"/>
            <p:nvPr/>
          </p:nvPicPr>
          <p:blipFill>
            <a:blip r:embed="rId5">
              <a:alphaModFix amt="40000"/>
            </a:blip>
            <a:stretch>
              <a:fillRect/>
            </a:stretch>
          </p:blipFill>
          <p:spPr>
            <a:xfrm>
              <a:off x="7414775" y="791831"/>
              <a:ext cx="378624" cy="255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5" name="Google Shape;785;p29"/>
            <p:cNvPicPr preferRelativeResize="0"/>
            <p:nvPr/>
          </p:nvPicPr>
          <p:blipFill>
            <a:blip r:embed="rId5">
              <a:alphaModFix amt="40000"/>
            </a:blip>
            <a:stretch>
              <a:fillRect/>
            </a:stretch>
          </p:blipFill>
          <p:spPr>
            <a:xfrm>
              <a:off x="5393375" y="1129975"/>
              <a:ext cx="378624" cy="255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6" name="Google Shape;786;p29"/>
            <p:cNvPicPr preferRelativeResize="0"/>
            <p:nvPr/>
          </p:nvPicPr>
          <p:blipFill>
            <a:blip r:embed="rId6">
              <a:alphaModFix amt="40000"/>
            </a:blip>
            <a:stretch>
              <a:fillRect/>
            </a:stretch>
          </p:blipFill>
          <p:spPr>
            <a:xfrm>
              <a:off x="4205286" y="1935225"/>
              <a:ext cx="208824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7" name="Google Shape;787;p29"/>
            <p:cNvPicPr preferRelativeResize="0"/>
            <p:nvPr/>
          </p:nvPicPr>
          <p:blipFill>
            <a:blip r:embed="rId6">
              <a:alphaModFix amt="40000"/>
            </a:blip>
            <a:stretch>
              <a:fillRect/>
            </a:stretch>
          </p:blipFill>
          <p:spPr>
            <a:xfrm>
              <a:off x="3527474" y="1942325"/>
              <a:ext cx="208824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8" name="Google Shape;788;p29"/>
            <p:cNvPicPr preferRelativeResize="0"/>
            <p:nvPr/>
          </p:nvPicPr>
          <p:blipFill>
            <a:blip r:embed="rId6">
              <a:alphaModFix amt="40000"/>
            </a:blip>
            <a:stretch>
              <a:fillRect/>
            </a:stretch>
          </p:blipFill>
          <p:spPr>
            <a:xfrm>
              <a:off x="2849674" y="1940550"/>
              <a:ext cx="208824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9" name="Google Shape;789;p29"/>
            <p:cNvPicPr preferRelativeResize="0"/>
            <p:nvPr/>
          </p:nvPicPr>
          <p:blipFill>
            <a:blip r:embed="rId6">
              <a:alphaModFix amt="40000"/>
            </a:blip>
            <a:stretch>
              <a:fillRect/>
            </a:stretch>
          </p:blipFill>
          <p:spPr>
            <a:xfrm>
              <a:off x="2171874" y="1944112"/>
              <a:ext cx="208824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0" name="Google Shape;790;p29"/>
            <p:cNvPicPr preferRelativeResize="0"/>
            <p:nvPr/>
          </p:nvPicPr>
          <p:blipFill>
            <a:blip r:embed="rId7">
              <a:alphaModFix amt="40000"/>
            </a:blip>
            <a:stretch>
              <a:fillRect/>
            </a:stretch>
          </p:blipFill>
          <p:spPr>
            <a:xfrm>
              <a:off x="4361025" y="1450175"/>
              <a:ext cx="1032350" cy="14406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1" name="Google Shape;791;p29"/>
            <p:cNvPicPr preferRelativeResize="0"/>
            <p:nvPr/>
          </p:nvPicPr>
          <p:blipFill>
            <a:blip r:embed="rId8">
              <a:alphaModFix amt="40000"/>
            </a:blip>
            <a:stretch>
              <a:fillRect/>
            </a:stretch>
          </p:blipFill>
          <p:spPr>
            <a:xfrm>
              <a:off x="1725993" y="4599664"/>
              <a:ext cx="269588" cy="31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2" name="Google Shape;792;p29"/>
            <p:cNvPicPr preferRelativeResize="0"/>
            <p:nvPr/>
          </p:nvPicPr>
          <p:blipFill>
            <a:blip r:embed="rId9">
              <a:alphaModFix amt="40000"/>
            </a:blip>
            <a:stretch>
              <a:fillRect/>
            </a:stretch>
          </p:blipFill>
          <p:spPr>
            <a:xfrm>
              <a:off x="2065725" y="4348708"/>
              <a:ext cx="597350" cy="1776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3" name="Google Shape;793;p29"/>
            <p:cNvPicPr preferRelativeResize="0"/>
            <p:nvPr/>
          </p:nvPicPr>
          <p:blipFill>
            <a:blip r:embed="rId10">
              <a:alphaModFix amt="40000"/>
            </a:blip>
            <a:stretch>
              <a:fillRect/>
            </a:stretch>
          </p:blipFill>
          <p:spPr>
            <a:xfrm>
              <a:off x="3067925" y="4535125"/>
              <a:ext cx="313525" cy="469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4" name="Google Shape;794;p29"/>
            <p:cNvPicPr preferRelativeResize="0"/>
            <p:nvPr/>
          </p:nvPicPr>
          <p:blipFill>
            <a:blip r:embed="rId11">
              <a:alphaModFix amt="40000"/>
            </a:blip>
            <a:stretch>
              <a:fillRect/>
            </a:stretch>
          </p:blipFill>
          <p:spPr>
            <a:xfrm>
              <a:off x="3743380" y="4482899"/>
              <a:ext cx="269575" cy="2107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5" name="Google Shape;795;p29"/>
            <p:cNvPicPr preferRelativeResize="0"/>
            <p:nvPr/>
          </p:nvPicPr>
          <p:blipFill>
            <a:blip r:embed="rId12">
              <a:alphaModFix amt="40000"/>
            </a:blip>
            <a:stretch>
              <a:fillRect/>
            </a:stretch>
          </p:blipFill>
          <p:spPr>
            <a:xfrm>
              <a:off x="4459364" y="4435608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6" name="Google Shape;796;p29"/>
            <p:cNvPicPr preferRelativeResize="0"/>
            <p:nvPr/>
          </p:nvPicPr>
          <p:blipFill>
            <a:blip r:embed="rId12">
              <a:alphaModFix amt="40000"/>
            </a:blip>
            <a:stretch>
              <a:fillRect/>
            </a:stretch>
          </p:blipFill>
          <p:spPr>
            <a:xfrm>
              <a:off x="5126602" y="4435596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7" name="Google Shape;797;p29"/>
            <p:cNvPicPr preferRelativeResize="0"/>
            <p:nvPr/>
          </p:nvPicPr>
          <p:blipFill>
            <a:blip r:embed="rId12">
              <a:alphaModFix amt="40000"/>
            </a:blip>
            <a:stretch>
              <a:fillRect/>
            </a:stretch>
          </p:blipFill>
          <p:spPr>
            <a:xfrm>
              <a:off x="3792152" y="3457606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8" name="Google Shape;798;p29"/>
            <p:cNvPicPr preferRelativeResize="0"/>
            <p:nvPr/>
          </p:nvPicPr>
          <p:blipFill>
            <a:blip r:embed="rId12">
              <a:alphaModFix amt="40000"/>
            </a:blip>
            <a:stretch>
              <a:fillRect/>
            </a:stretch>
          </p:blipFill>
          <p:spPr>
            <a:xfrm>
              <a:off x="4457189" y="3457631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9" name="Google Shape;799;p29"/>
            <p:cNvPicPr preferRelativeResize="0"/>
            <p:nvPr/>
          </p:nvPicPr>
          <p:blipFill>
            <a:blip r:embed="rId12">
              <a:alphaModFix amt="40000"/>
            </a:blip>
            <a:stretch>
              <a:fillRect/>
            </a:stretch>
          </p:blipFill>
          <p:spPr>
            <a:xfrm>
              <a:off x="5139764" y="3457619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0" name="Google Shape;800;p29"/>
            <p:cNvPicPr preferRelativeResize="0"/>
            <p:nvPr/>
          </p:nvPicPr>
          <p:blipFill>
            <a:blip r:embed="rId12">
              <a:alphaModFix amt="40000"/>
            </a:blip>
            <a:stretch>
              <a:fillRect/>
            </a:stretch>
          </p:blipFill>
          <p:spPr>
            <a:xfrm>
              <a:off x="5804789" y="3457606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1" name="Google Shape;801;p29"/>
            <p:cNvPicPr preferRelativeResize="0"/>
            <p:nvPr/>
          </p:nvPicPr>
          <p:blipFill>
            <a:blip r:embed="rId12">
              <a:alphaModFix amt="40000"/>
            </a:blip>
            <a:stretch>
              <a:fillRect/>
            </a:stretch>
          </p:blipFill>
          <p:spPr>
            <a:xfrm>
              <a:off x="6487364" y="3457594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2" name="Google Shape;802;p29"/>
            <p:cNvPicPr preferRelativeResize="0"/>
            <p:nvPr/>
          </p:nvPicPr>
          <p:blipFill>
            <a:blip r:embed="rId13">
              <a:alphaModFix amt="40000"/>
            </a:blip>
            <a:stretch>
              <a:fillRect/>
            </a:stretch>
          </p:blipFill>
          <p:spPr>
            <a:xfrm>
              <a:off x="3079801" y="3566900"/>
              <a:ext cx="254576" cy="15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3" name="Google Shape;803;p29"/>
            <p:cNvPicPr preferRelativeResize="0"/>
            <p:nvPr/>
          </p:nvPicPr>
          <p:blipFill>
            <a:blip r:embed="rId14">
              <a:alphaModFix amt="40000"/>
            </a:blip>
            <a:stretch>
              <a:fillRect/>
            </a:stretch>
          </p:blipFill>
          <p:spPr>
            <a:xfrm>
              <a:off x="6483025" y="1421211"/>
              <a:ext cx="220800" cy="101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4" name="Google Shape;804;p29"/>
            <p:cNvPicPr preferRelativeResize="0"/>
            <p:nvPr/>
          </p:nvPicPr>
          <p:blipFill>
            <a:blip r:embed="rId15">
              <a:alphaModFix amt="40000"/>
            </a:blip>
            <a:stretch>
              <a:fillRect/>
            </a:stretch>
          </p:blipFill>
          <p:spPr>
            <a:xfrm>
              <a:off x="5135397" y="2488511"/>
              <a:ext cx="220826" cy="400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5" name="Google Shape;805;p29"/>
            <p:cNvPicPr preferRelativeResize="0"/>
            <p:nvPr/>
          </p:nvPicPr>
          <p:blipFill>
            <a:blip r:embed="rId16">
              <a:alphaModFix amt="40000"/>
            </a:blip>
            <a:stretch>
              <a:fillRect/>
            </a:stretch>
          </p:blipFill>
          <p:spPr>
            <a:xfrm>
              <a:off x="6573725" y="1925926"/>
              <a:ext cx="132225" cy="152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6" name="Google Shape;806;p29"/>
            <p:cNvPicPr preferRelativeResize="0"/>
            <p:nvPr/>
          </p:nvPicPr>
          <p:blipFill>
            <a:blip r:embed="rId16">
              <a:alphaModFix amt="40000"/>
            </a:blip>
            <a:stretch>
              <a:fillRect/>
            </a:stretch>
          </p:blipFill>
          <p:spPr>
            <a:xfrm>
              <a:off x="6573725" y="2948713"/>
              <a:ext cx="132225" cy="152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7" name="Google Shape;807;p29"/>
            <p:cNvPicPr preferRelativeResize="0"/>
            <p:nvPr/>
          </p:nvPicPr>
          <p:blipFill rotWithShape="1">
            <a:blip r:embed="rId17">
              <a:alphaModFix amt="40000"/>
            </a:blip>
            <a:srcRect b="0" l="0" r="13269" t="0"/>
            <a:stretch/>
          </p:blipFill>
          <p:spPr>
            <a:xfrm>
              <a:off x="5809198" y="1547175"/>
              <a:ext cx="220800" cy="989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8" name="Google Shape;808;p29"/>
            <p:cNvPicPr preferRelativeResize="0"/>
            <p:nvPr/>
          </p:nvPicPr>
          <p:blipFill>
            <a:blip r:embed="rId16">
              <a:alphaModFix amt="40000"/>
            </a:blip>
            <a:stretch>
              <a:fillRect/>
            </a:stretch>
          </p:blipFill>
          <p:spPr>
            <a:xfrm>
              <a:off x="7249675" y="1920951"/>
              <a:ext cx="132225" cy="152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9" name="Google Shape;809;p29"/>
            <p:cNvPicPr preferRelativeResize="0"/>
            <p:nvPr/>
          </p:nvPicPr>
          <p:blipFill>
            <a:blip r:embed="rId16">
              <a:alphaModFix amt="40000"/>
            </a:blip>
            <a:stretch>
              <a:fillRect/>
            </a:stretch>
          </p:blipFill>
          <p:spPr>
            <a:xfrm>
              <a:off x="7249675" y="2943738"/>
              <a:ext cx="132225" cy="152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0" name="Google Shape;810;p29"/>
            <p:cNvPicPr preferRelativeResize="0"/>
            <p:nvPr/>
          </p:nvPicPr>
          <p:blipFill rotWithShape="1">
            <a:blip r:embed="rId18">
              <a:alphaModFix amt="40000"/>
            </a:blip>
            <a:srcRect b="0" l="13254" r="0" t="0"/>
            <a:stretch/>
          </p:blipFill>
          <p:spPr>
            <a:xfrm>
              <a:off x="7765101" y="3550700"/>
              <a:ext cx="220825" cy="1481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1" name="Google Shape;811;p29"/>
            <p:cNvPicPr preferRelativeResize="0"/>
            <p:nvPr/>
          </p:nvPicPr>
          <p:blipFill>
            <a:blip r:embed="rId8">
              <a:alphaModFix amt="40000"/>
            </a:blip>
            <a:stretch>
              <a:fillRect/>
            </a:stretch>
          </p:blipFill>
          <p:spPr>
            <a:xfrm>
              <a:off x="7110125" y="4599679"/>
              <a:ext cx="269575" cy="407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2" name="Google Shape;812;p29"/>
            <p:cNvPicPr preferRelativeResize="0"/>
            <p:nvPr/>
          </p:nvPicPr>
          <p:blipFill>
            <a:blip r:embed="rId8">
              <a:alphaModFix amt="40000"/>
            </a:blip>
            <a:stretch>
              <a:fillRect/>
            </a:stretch>
          </p:blipFill>
          <p:spPr>
            <a:xfrm>
              <a:off x="2380700" y="3572306"/>
              <a:ext cx="282375" cy="427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3" name="Google Shape;813;p29"/>
            <p:cNvPicPr preferRelativeResize="0"/>
            <p:nvPr/>
          </p:nvPicPr>
          <p:blipFill rotWithShape="1">
            <a:blip r:embed="rId19">
              <a:alphaModFix amt="40000"/>
            </a:blip>
            <a:srcRect b="0" l="14958" r="0" t="0"/>
            <a:stretch/>
          </p:blipFill>
          <p:spPr>
            <a:xfrm>
              <a:off x="1722750" y="3445225"/>
              <a:ext cx="269576" cy="177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4" name="Google Shape;814;p29"/>
            <p:cNvPicPr preferRelativeResize="0"/>
            <p:nvPr/>
          </p:nvPicPr>
          <p:blipFill>
            <a:blip r:embed="rId20">
              <a:alphaModFix amt="40000"/>
            </a:blip>
            <a:stretch>
              <a:fillRect/>
            </a:stretch>
          </p:blipFill>
          <p:spPr>
            <a:xfrm>
              <a:off x="5663150" y="4046725"/>
              <a:ext cx="1045026" cy="5934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5" name="Google Shape;815;p29"/>
            <p:cNvPicPr preferRelativeResize="0"/>
            <p:nvPr/>
          </p:nvPicPr>
          <p:blipFill>
            <a:blip r:embed="rId21">
              <a:alphaModFix amt="40000"/>
            </a:blip>
            <a:stretch>
              <a:fillRect/>
            </a:stretch>
          </p:blipFill>
          <p:spPr>
            <a:xfrm>
              <a:off x="6255025" y="4550575"/>
              <a:ext cx="512323" cy="133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6" name="Google Shape;816;p29"/>
            <p:cNvPicPr preferRelativeResize="0"/>
            <p:nvPr/>
          </p:nvPicPr>
          <p:blipFill>
            <a:blip r:embed="rId22">
              <a:alphaModFix amt="40000"/>
            </a:blip>
            <a:stretch>
              <a:fillRect/>
            </a:stretch>
          </p:blipFill>
          <p:spPr>
            <a:xfrm>
              <a:off x="5453825" y="4606813"/>
              <a:ext cx="578301" cy="509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7" name="Google Shape;817;p29"/>
            <p:cNvPicPr preferRelativeResize="0"/>
            <p:nvPr/>
          </p:nvPicPr>
          <p:blipFill>
            <a:blip r:embed="rId23">
              <a:alphaModFix amt="40000"/>
            </a:blip>
            <a:stretch>
              <a:fillRect/>
            </a:stretch>
          </p:blipFill>
          <p:spPr>
            <a:xfrm>
              <a:off x="5222351" y="1660221"/>
              <a:ext cx="390841" cy="1264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8" name="Google Shape;818;p29"/>
            <p:cNvPicPr preferRelativeResize="0"/>
            <p:nvPr/>
          </p:nvPicPr>
          <p:blipFill>
            <a:blip r:embed="rId24">
              <a:alphaModFix amt="40000"/>
            </a:blip>
            <a:stretch>
              <a:fillRect/>
            </a:stretch>
          </p:blipFill>
          <p:spPr>
            <a:xfrm>
              <a:off x="1681200" y="1259650"/>
              <a:ext cx="254575" cy="1262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9" name="Google Shape;819;p29"/>
            <p:cNvPicPr preferRelativeResize="0"/>
            <p:nvPr/>
          </p:nvPicPr>
          <p:blipFill>
            <a:blip r:embed="rId25">
              <a:alphaModFix amt="40000"/>
            </a:blip>
            <a:stretch>
              <a:fillRect/>
            </a:stretch>
          </p:blipFill>
          <p:spPr>
            <a:xfrm>
              <a:off x="3143351" y="1259650"/>
              <a:ext cx="193518" cy="126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0" name="Google Shape;820;p29"/>
            <p:cNvPicPr preferRelativeResize="0"/>
            <p:nvPr/>
          </p:nvPicPr>
          <p:blipFill>
            <a:blip r:embed="rId26">
              <a:alphaModFix amt="40000"/>
            </a:blip>
            <a:stretch>
              <a:fillRect/>
            </a:stretch>
          </p:blipFill>
          <p:spPr>
            <a:xfrm>
              <a:off x="3843196" y="1538542"/>
              <a:ext cx="169775" cy="1147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1" name="Google Shape;821;p29"/>
            <p:cNvPicPr preferRelativeResize="0"/>
            <p:nvPr/>
          </p:nvPicPr>
          <p:blipFill>
            <a:blip r:embed="rId27">
              <a:alphaModFix amt="40000"/>
            </a:blip>
            <a:stretch>
              <a:fillRect/>
            </a:stretch>
          </p:blipFill>
          <p:spPr>
            <a:xfrm>
              <a:off x="1707472" y="1703675"/>
              <a:ext cx="239478" cy="114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2" name="Google Shape;822;p29"/>
            <p:cNvPicPr preferRelativeResize="0"/>
            <p:nvPr/>
          </p:nvPicPr>
          <p:blipFill>
            <a:blip r:embed="rId28">
              <a:alphaModFix amt="40000"/>
            </a:blip>
            <a:stretch>
              <a:fillRect/>
            </a:stretch>
          </p:blipFill>
          <p:spPr>
            <a:xfrm>
              <a:off x="1483258" y="1335953"/>
              <a:ext cx="512325" cy="3497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3" name="Google Shape;823;p29"/>
            <p:cNvPicPr preferRelativeResize="0"/>
            <p:nvPr/>
          </p:nvPicPr>
          <p:blipFill>
            <a:blip r:embed="rId29">
              <a:alphaModFix amt="40000"/>
            </a:blip>
            <a:stretch>
              <a:fillRect/>
            </a:stretch>
          </p:blipFill>
          <p:spPr>
            <a:xfrm>
              <a:off x="2493302" y="1694798"/>
              <a:ext cx="169774" cy="1181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4" name="Google Shape;824;p29"/>
            <p:cNvPicPr preferRelativeResize="0"/>
            <p:nvPr/>
          </p:nvPicPr>
          <p:blipFill>
            <a:blip r:embed="rId30">
              <a:alphaModFix amt="40000"/>
            </a:blip>
            <a:stretch>
              <a:fillRect/>
            </a:stretch>
          </p:blipFill>
          <p:spPr>
            <a:xfrm>
              <a:off x="1084787" y="1421988"/>
              <a:ext cx="208827" cy="162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5" name="Google Shape;825;p29"/>
            <p:cNvPicPr preferRelativeResize="0"/>
            <p:nvPr/>
          </p:nvPicPr>
          <p:blipFill>
            <a:blip r:embed="rId30">
              <a:alphaModFix amt="40000"/>
            </a:blip>
            <a:stretch>
              <a:fillRect/>
            </a:stretch>
          </p:blipFill>
          <p:spPr>
            <a:xfrm>
              <a:off x="1084787" y="3470213"/>
              <a:ext cx="208827" cy="1626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6" name="Google Shape;826;p29"/>
            <p:cNvPicPr preferRelativeResize="0"/>
            <p:nvPr/>
          </p:nvPicPr>
          <p:blipFill>
            <a:blip r:embed="rId30">
              <a:alphaModFix amt="40000"/>
            </a:blip>
            <a:stretch>
              <a:fillRect/>
            </a:stretch>
          </p:blipFill>
          <p:spPr>
            <a:xfrm>
              <a:off x="1084787" y="4494338"/>
              <a:ext cx="208827" cy="16264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27" name="Google Shape;827;p29"/>
          <p:cNvGrpSpPr/>
          <p:nvPr/>
        </p:nvGrpSpPr>
        <p:grpSpPr>
          <a:xfrm>
            <a:off x="1315428" y="4089988"/>
            <a:ext cx="448813" cy="971133"/>
            <a:chOff x="2059500" y="1267467"/>
            <a:chExt cx="927300" cy="2006473"/>
          </a:xfrm>
        </p:grpSpPr>
        <p:sp>
          <p:nvSpPr>
            <p:cNvPr id="828" name="Google Shape;828;p29"/>
            <p:cNvSpPr/>
            <p:nvPr/>
          </p:nvSpPr>
          <p:spPr>
            <a:xfrm>
              <a:off x="2059500" y="1267500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29" name="Google Shape;829;p29"/>
            <p:cNvPicPr preferRelativeResize="0"/>
            <p:nvPr/>
          </p:nvPicPr>
          <p:blipFill rotWithShape="1">
            <a:blip r:embed="rId31">
              <a:alphaModFix amt="40000"/>
            </a:blip>
            <a:srcRect b="0" l="0" r="0" t="0"/>
            <a:stretch/>
          </p:blipFill>
          <p:spPr>
            <a:xfrm>
              <a:off x="2059567" y="1267467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0" name="Google Shape;830;p29"/>
            <p:cNvPicPr preferRelativeResize="0"/>
            <p:nvPr/>
          </p:nvPicPr>
          <p:blipFill rotWithShape="1">
            <a:blip r:embed="rId31">
              <a:alphaModFix/>
            </a:blip>
            <a:srcRect b="10193" l="74642" r="0" t="80899"/>
            <a:stretch/>
          </p:blipFill>
          <p:spPr>
            <a:xfrm>
              <a:off x="2751625" y="2890450"/>
              <a:ext cx="235100" cy="178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31" name="Google Shape;831;p29"/>
          <p:cNvGrpSpPr/>
          <p:nvPr/>
        </p:nvGrpSpPr>
        <p:grpSpPr>
          <a:xfrm>
            <a:off x="4010608" y="2041737"/>
            <a:ext cx="448906" cy="971334"/>
            <a:chOff x="4667900" y="702842"/>
            <a:chExt cx="927300" cy="2006473"/>
          </a:xfrm>
        </p:grpSpPr>
        <p:sp>
          <p:nvSpPr>
            <p:cNvPr id="832" name="Google Shape;832;p29"/>
            <p:cNvSpPr/>
            <p:nvPr/>
          </p:nvSpPr>
          <p:spPr>
            <a:xfrm>
              <a:off x="4667900" y="702875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33" name="Google Shape;833;p29"/>
            <p:cNvPicPr preferRelativeResize="0"/>
            <p:nvPr/>
          </p:nvPicPr>
          <p:blipFill>
            <a:blip r:embed="rId32">
              <a:alphaModFix amt="40000"/>
            </a:blip>
            <a:stretch>
              <a:fillRect/>
            </a:stretch>
          </p:blipFill>
          <p:spPr>
            <a:xfrm>
              <a:off x="4667967" y="702842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4" name="Google Shape;834;p29"/>
            <p:cNvPicPr preferRelativeResize="0"/>
            <p:nvPr/>
          </p:nvPicPr>
          <p:blipFill rotWithShape="1">
            <a:blip r:embed="rId32">
              <a:alphaModFix/>
            </a:blip>
            <a:srcRect b="8790" l="18185" r="18274" t="84967"/>
            <a:stretch/>
          </p:blipFill>
          <p:spPr>
            <a:xfrm>
              <a:off x="4836575" y="2407700"/>
              <a:ext cx="589150" cy="1252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35" name="Google Shape;835;p29"/>
          <p:cNvGrpSpPr/>
          <p:nvPr/>
        </p:nvGrpSpPr>
        <p:grpSpPr>
          <a:xfrm>
            <a:off x="2663230" y="3065992"/>
            <a:ext cx="448813" cy="971133"/>
            <a:chOff x="3462900" y="3273729"/>
            <a:chExt cx="927300" cy="2006473"/>
          </a:xfrm>
        </p:grpSpPr>
        <p:sp>
          <p:nvSpPr>
            <p:cNvPr id="836" name="Google Shape;836;p29"/>
            <p:cNvSpPr/>
            <p:nvPr/>
          </p:nvSpPr>
          <p:spPr>
            <a:xfrm>
              <a:off x="3462900" y="3273763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37" name="Google Shape;837;p29"/>
            <p:cNvPicPr preferRelativeResize="0"/>
            <p:nvPr/>
          </p:nvPicPr>
          <p:blipFill rotWithShape="1">
            <a:blip r:embed="rId33">
              <a:alphaModFix amt="40000"/>
            </a:blip>
            <a:srcRect b="0" l="0" r="0" t="0"/>
            <a:stretch/>
          </p:blipFill>
          <p:spPr>
            <a:xfrm>
              <a:off x="3462967" y="3273729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8" name="Google Shape;838;p29"/>
            <p:cNvPicPr preferRelativeResize="0"/>
            <p:nvPr/>
          </p:nvPicPr>
          <p:blipFill rotWithShape="1">
            <a:blip r:embed="rId33">
              <a:alphaModFix/>
            </a:blip>
            <a:srcRect b="28879" l="0" r="0" t="28043"/>
            <a:stretch/>
          </p:blipFill>
          <p:spPr>
            <a:xfrm>
              <a:off x="3462975" y="3836449"/>
              <a:ext cx="927150" cy="8643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39" name="Google Shape;839;p29"/>
          <p:cNvGrpSpPr/>
          <p:nvPr/>
        </p:nvGrpSpPr>
        <p:grpSpPr>
          <a:xfrm>
            <a:off x="1990014" y="4090069"/>
            <a:ext cx="448813" cy="970932"/>
            <a:chOff x="7673100" y="1267479"/>
            <a:chExt cx="927300" cy="2006473"/>
          </a:xfrm>
        </p:grpSpPr>
        <p:sp>
          <p:nvSpPr>
            <p:cNvPr id="840" name="Google Shape;840;p29"/>
            <p:cNvSpPr/>
            <p:nvPr/>
          </p:nvSpPr>
          <p:spPr>
            <a:xfrm>
              <a:off x="7673100" y="1267513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41" name="Google Shape;841;p29"/>
            <p:cNvPicPr preferRelativeResize="0"/>
            <p:nvPr/>
          </p:nvPicPr>
          <p:blipFill rotWithShape="1">
            <a:blip r:embed="rId34">
              <a:alphaModFix amt="40000"/>
            </a:blip>
            <a:srcRect b="0" l="0" r="0" t="0"/>
            <a:stretch/>
          </p:blipFill>
          <p:spPr>
            <a:xfrm>
              <a:off x="7673167" y="1267479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2" name="Google Shape;842;p29"/>
            <p:cNvPicPr preferRelativeResize="0"/>
            <p:nvPr/>
          </p:nvPicPr>
          <p:blipFill rotWithShape="1">
            <a:blip r:embed="rId34">
              <a:alphaModFix/>
            </a:blip>
            <a:srcRect b="1242" l="0" r="0" t="63858"/>
            <a:stretch/>
          </p:blipFill>
          <p:spPr>
            <a:xfrm>
              <a:off x="7673175" y="2548825"/>
              <a:ext cx="927150" cy="700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43" name="Google Shape;843;p29"/>
          <p:cNvSpPr/>
          <p:nvPr/>
        </p:nvSpPr>
        <p:spPr>
          <a:xfrm>
            <a:off x="1315531" y="1017763"/>
            <a:ext cx="448800" cy="97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4" name="Google Shape;844;p29"/>
          <p:cNvGrpSpPr/>
          <p:nvPr/>
        </p:nvGrpSpPr>
        <p:grpSpPr>
          <a:xfrm>
            <a:off x="5358280" y="4089995"/>
            <a:ext cx="448813" cy="971133"/>
            <a:chOff x="3462900" y="1267467"/>
            <a:chExt cx="927300" cy="2006473"/>
          </a:xfrm>
        </p:grpSpPr>
        <p:sp>
          <p:nvSpPr>
            <p:cNvPr id="845" name="Google Shape;845;p29"/>
            <p:cNvSpPr/>
            <p:nvPr/>
          </p:nvSpPr>
          <p:spPr>
            <a:xfrm>
              <a:off x="3462900" y="1267500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46" name="Google Shape;846;p29"/>
            <p:cNvPicPr preferRelativeResize="0"/>
            <p:nvPr/>
          </p:nvPicPr>
          <p:blipFill rotWithShape="1">
            <a:blip r:embed="rId35">
              <a:alphaModFix amt="40000"/>
            </a:blip>
            <a:srcRect b="0" l="0" r="0" t="0"/>
            <a:stretch/>
          </p:blipFill>
          <p:spPr>
            <a:xfrm>
              <a:off x="3462967" y="1267467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7" name="Google Shape;847;p29"/>
            <p:cNvPicPr preferRelativeResize="0"/>
            <p:nvPr/>
          </p:nvPicPr>
          <p:blipFill rotWithShape="1">
            <a:blip r:embed="rId35">
              <a:alphaModFix/>
            </a:blip>
            <a:srcRect b="18993" l="0" r="0" t="30017"/>
            <a:stretch/>
          </p:blipFill>
          <p:spPr>
            <a:xfrm>
              <a:off x="3462975" y="1869724"/>
              <a:ext cx="927150" cy="10230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48" name="Google Shape;848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Feedback</a:t>
            </a:r>
            <a:endParaRPr/>
          </a:p>
        </p:txBody>
      </p:sp>
      <p:grpSp>
        <p:nvGrpSpPr>
          <p:cNvPr id="849" name="Google Shape;849;p29"/>
          <p:cNvGrpSpPr/>
          <p:nvPr/>
        </p:nvGrpSpPr>
        <p:grpSpPr>
          <a:xfrm>
            <a:off x="1315475" y="3065929"/>
            <a:ext cx="449245" cy="971412"/>
            <a:chOff x="1315475" y="3065929"/>
            <a:chExt cx="449245" cy="971412"/>
          </a:xfrm>
        </p:grpSpPr>
        <p:sp>
          <p:nvSpPr>
            <p:cNvPr id="850" name="Google Shape;850;p29"/>
            <p:cNvSpPr/>
            <p:nvPr/>
          </p:nvSpPr>
          <p:spPr>
            <a:xfrm>
              <a:off x="1315920" y="30659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51" name="Google Shape;851;p29"/>
            <p:cNvPicPr preferRelativeResize="0"/>
            <p:nvPr/>
          </p:nvPicPr>
          <p:blipFill rotWithShape="1">
            <a:blip r:embed="rId36">
              <a:alphaModFix amt="40000"/>
            </a:blip>
            <a:srcRect b="0" l="0" r="0" t="0"/>
            <a:stretch/>
          </p:blipFill>
          <p:spPr>
            <a:xfrm>
              <a:off x="1315475" y="3065929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2" name="Google Shape;852;p29"/>
          <p:cNvGrpSpPr/>
          <p:nvPr/>
        </p:nvGrpSpPr>
        <p:grpSpPr>
          <a:xfrm>
            <a:off x="1989278" y="1017378"/>
            <a:ext cx="448817" cy="971571"/>
            <a:chOff x="1989278" y="1017378"/>
            <a:chExt cx="448817" cy="971571"/>
          </a:xfrm>
        </p:grpSpPr>
        <p:sp>
          <p:nvSpPr>
            <p:cNvPr id="853" name="Google Shape;853;p29"/>
            <p:cNvSpPr/>
            <p:nvPr/>
          </p:nvSpPr>
          <p:spPr>
            <a:xfrm>
              <a:off x="1989295" y="1017378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54" name="Google Shape;854;p29"/>
            <p:cNvPicPr preferRelativeResize="0"/>
            <p:nvPr/>
          </p:nvPicPr>
          <p:blipFill rotWithShape="1">
            <a:blip r:embed="rId37">
              <a:alphaModFix amt="40000"/>
            </a:blip>
            <a:srcRect b="0" l="0" r="0" t="0"/>
            <a:stretch/>
          </p:blipFill>
          <p:spPr>
            <a:xfrm>
              <a:off x="1989278" y="1017731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5" name="Google Shape;855;p29"/>
          <p:cNvGrpSpPr/>
          <p:nvPr/>
        </p:nvGrpSpPr>
        <p:grpSpPr>
          <a:xfrm>
            <a:off x="2663058" y="1017478"/>
            <a:ext cx="448806" cy="971471"/>
            <a:chOff x="2663058" y="1017478"/>
            <a:chExt cx="448806" cy="971471"/>
          </a:xfrm>
        </p:grpSpPr>
        <p:sp>
          <p:nvSpPr>
            <p:cNvPr id="856" name="Google Shape;856;p29"/>
            <p:cNvSpPr/>
            <p:nvPr/>
          </p:nvSpPr>
          <p:spPr>
            <a:xfrm>
              <a:off x="2663058" y="1017478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57" name="Google Shape;857;p29"/>
            <p:cNvPicPr preferRelativeResize="0"/>
            <p:nvPr/>
          </p:nvPicPr>
          <p:blipFill rotWithShape="1">
            <a:blip r:embed="rId38">
              <a:alphaModFix amt="40000"/>
            </a:blip>
            <a:srcRect b="0" l="0" r="0" t="0"/>
            <a:stretch/>
          </p:blipFill>
          <p:spPr>
            <a:xfrm>
              <a:off x="2663081" y="1017731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8" name="Google Shape;858;p29"/>
          <p:cNvGrpSpPr/>
          <p:nvPr/>
        </p:nvGrpSpPr>
        <p:grpSpPr>
          <a:xfrm>
            <a:off x="3336870" y="1017553"/>
            <a:ext cx="448800" cy="971400"/>
            <a:chOff x="3336870" y="1017553"/>
            <a:chExt cx="448800" cy="971400"/>
          </a:xfrm>
        </p:grpSpPr>
        <p:sp>
          <p:nvSpPr>
            <p:cNvPr id="859" name="Google Shape;859;p29"/>
            <p:cNvSpPr/>
            <p:nvPr/>
          </p:nvSpPr>
          <p:spPr>
            <a:xfrm>
              <a:off x="3336870" y="10175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60" name="Google Shape;860;p29"/>
            <p:cNvPicPr preferRelativeResize="0"/>
            <p:nvPr/>
          </p:nvPicPr>
          <p:blipFill rotWithShape="1">
            <a:blip r:embed="rId39">
              <a:alphaModFix amt="40000"/>
            </a:blip>
            <a:srcRect b="0" l="0" r="0" t="0"/>
            <a:stretch/>
          </p:blipFill>
          <p:spPr>
            <a:xfrm>
              <a:off x="3336885" y="1017731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61" name="Google Shape;861;p29"/>
          <p:cNvGrpSpPr/>
          <p:nvPr/>
        </p:nvGrpSpPr>
        <p:grpSpPr>
          <a:xfrm>
            <a:off x="4010688" y="1017478"/>
            <a:ext cx="448820" cy="971471"/>
            <a:chOff x="4010688" y="1017478"/>
            <a:chExt cx="448820" cy="971471"/>
          </a:xfrm>
        </p:grpSpPr>
        <p:sp>
          <p:nvSpPr>
            <p:cNvPr id="862" name="Google Shape;862;p29"/>
            <p:cNvSpPr/>
            <p:nvPr/>
          </p:nvSpPr>
          <p:spPr>
            <a:xfrm>
              <a:off x="4010708" y="1017478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63" name="Google Shape;863;p29"/>
            <p:cNvPicPr preferRelativeResize="0"/>
            <p:nvPr/>
          </p:nvPicPr>
          <p:blipFill rotWithShape="1">
            <a:blip r:embed="rId40">
              <a:alphaModFix amt="40000"/>
            </a:blip>
            <a:srcRect b="0" l="0" r="0" t="0"/>
            <a:stretch/>
          </p:blipFill>
          <p:spPr>
            <a:xfrm>
              <a:off x="4010688" y="1017731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64" name="Google Shape;864;p29"/>
          <p:cNvGrpSpPr/>
          <p:nvPr/>
        </p:nvGrpSpPr>
        <p:grpSpPr>
          <a:xfrm>
            <a:off x="1989270" y="2041833"/>
            <a:ext cx="448800" cy="971420"/>
            <a:chOff x="1989270" y="2041833"/>
            <a:chExt cx="448800" cy="971420"/>
          </a:xfrm>
        </p:grpSpPr>
        <p:sp>
          <p:nvSpPr>
            <p:cNvPr id="865" name="Google Shape;865;p29"/>
            <p:cNvSpPr/>
            <p:nvPr/>
          </p:nvSpPr>
          <p:spPr>
            <a:xfrm>
              <a:off x="1989270" y="20418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66" name="Google Shape;866;p29"/>
            <p:cNvPicPr preferRelativeResize="0"/>
            <p:nvPr/>
          </p:nvPicPr>
          <p:blipFill rotWithShape="1">
            <a:blip r:embed="rId41">
              <a:alphaModFix amt="40000"/>
            </a:blip>
            <a:srcRect b="0" l="0" r="0" t="0"/>
            <a:stretch/>
          </p:blipFill>
          <p:spPr>
            <a:xfrm>
              <a:off x="1989278" y="2041833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67" name="Google Shape;867;p29"/>
          <p:cNvGrpSpPr/>
          <p:nvPr/>
        </p:nvGrpSpPr>
        <p:grpSpPr>
          <a:xfrm>
            <a:off x="2663070" y="2041741"/>
            <a:ext cx="448800" cy="971400"/>
            <a:chOff x="2663070" y="2041741"/>
            <a:chExt cx="448800" cy="971400"/>
          </a:xfrm>
        </p:grpSpPr>
        <p:sp>
          <p:nvSpPr>
            <p:cNvPr id="868" name="Google Shape;868;p29"/>
            <p:cNvSpPr/>
            <p:nvPr/>
          </p:nvSpPr>
          <p:spPr>
            <a:xfrm>
              <a:off x="2663070" y="20417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69" name="Google Shape;869;p29"/>
            <p:cNvPicPr preferRelativeResize="0"/>
            <p:nvPr/>
          </p:nvPicPr>
          <p:blipFill rotWithShape="1">
            <a:blip r:embed="rId42">
              <a:alphaModFix amt="40000"/>
            </a:blip>
            <a:srcRect b="0" l="0" r="0" t="0"/>
            <a:stretch/>
          </p:blipFill>
          <p:spPr>
            <a:xfrm>
              <a:off x="2663081" y="2041833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70" name="Google Shape;870;p29"/>
          <p:cNvGrpSpPr/>
          <p:nvPr/>
        </p:nvGrpSpPr>
        <p:grpSpPr>
          <a:xfrm>
            <a:off x="3336885" y="2041741"/>
            <a:ext cx="448811" cy="971400"/>
            <a:chOff x="3336885" y="2041741"/>
            <a:chExt cx="448811" cy="971400"/>
          </a:xfrm>
        </p:grpSpPr>
        <p:sp>
          <p:nvSpPr>
            <p:cNvPr id="871" name="Google Shape;871;p29"/>
            <p:cNvSpPr/>
            <p:nvPr/>
          </p:nvSpPr>
          <p:spPr>
            <a:xfrm>
              <a:off x="3336895" y="20417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72" name="Google Shape;872;p29"/>
            <p:cNvPicPr preferRelativeResize="0"/>
            <p:nvPr/>
          </p:nvPicPr>
          <p:blipFill rotWithShape="1">
            <a:blip r:embed="rId43">
              <a:alphaModFix amt="40000"/>
            </a:blip>
            <a:srcRect b="0" l="0" r="0" t="0"/>
            <a:stretch/>
          </p:blipFill>
          <p:spPr>
            <a:xfrm>
              <a:off x="3336885" y="2041833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73" name="Google Shape;873;p29"/>
          <p:cNvGrpSpPr/>
          <p:nvPr/>
        </p:nvGrpSpPr>
        <p:grpSpPr>
          <a:xfrm>
            <a:off x="3336885" y="3065935"/>
            <a:ext cx="448886" cy="971418"/>
            <a:chOff x="3336885" y="3065935"/>
            <a:chExt cx="448886" cy="971418"/>
          </a:xfrm>
        </p:grpSpPr>
        <p:sp>
          <p:nvSpPr>
            <p:cNvPr id="874" name="Google Shape;874;p29"/>
            <p:cNvSpPr/>
            <p:nvPr/>
          </p:nvSpPr>
          <p:spPr>
            <a:xfrm>
              <a:off x="3336970" y="30659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75" name="Google Shape;875;p29"/>
            <p:cNvPicPr preferRelativeResize="0"/>
            <p:nvPr/>
          </p:nvPicPr>
          <p:blipFill rotWithShape="1">
            <a:blip r:embed="rId44">
              <a:alphaModFix amt="40000"/>
            </a:blip>
            <a:srcRect b="0" l="0" r="0" t="0"/>
            <a:stretch/>
          </p:blipFill>
          <p:spPr>
            <a:xfrm>
              <a:off x="3336885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76" name="Google Shape;876;p29"/>
          <p:cNvGrpSpPr/>
          <p:nvPr/>
        </p:nvGrpSpPr>
        <p:grpSpPr>
          <a:xfrm>
            <a:off x="4010688" y="3065841"/>
            <a:ext cx="448845" cy="971400"/>
            <a:chOff x="4010688" y="3065841"/>
            <a:chExt cx="448845" cy="971400"/>
          </a:xfrm>
        </p:grpSpPr>
        <p:sp>
          <p:nvSpPr>
            <p:cNvPr id="877" name="Google Shape;877;p29"/>
            <p:cNvSpPr/>
            <p:nvPr/>
          </p:nvSpPr>
          <p:spPr>
            <a:xfrm>
              <a:off x="4010733" y="30658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78" name="Google Shape;878;p29"/>
            <p:cNvPicPr preferRelativeResize="0"/>
            <p:nvPr/>
          </p:nvPicPr>
          <p:blipFill rotWithShape="1">
            <a:blip r:embed="rId45">
              <a:alphaModFix amt="40000"/>
            </a:blip>
            <a:srcRect b="0" l="0" r="0" t="0"/>
            <a:stretch/>
          </p:blipFill>
          <p:spPr>
            <a:xfrm>
              <a:off x="4010688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79" name="Google Shape;879;p29"/>
          <p:cNvGrpSpPr/>
          <p:nvPr/>
        </p:nvGrpSpPr>
        <p:grpSpPr>
          <a:xfrm>
            <a:off x="4684491" y="3065866"/>
            <a:ext cx="448817" cy="971400"/>
            <a:chOff x="4684491" y="3065866"/>
            <a:chExt cx="448817" cy="971400"/>
          </a:xfrm>
        </p:grpSpPr>
        <p:sp>
          <p:nvSpPr>
            <p:cNvPr id="880" name="Google Shape;880;p29"/>
            <p:cNvSpPr/>
            <p:nvPr/>
          </p:nvSpPr>
          <p:spPr>
            <a:xfrm>
              <a:off x="4684508" y="3065866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81" name="Google Shape;881;p29"/>
            <p:cNvPicPr preferRelativeResize="0"/>
            <p:nvPr/>
          </p:nvPicPr>
          <p:blipFill rotWithShape="1">
            <a:blip r:embed="rId46">
              <a:alphaModFix amt="40000"/>
            </a:blip>
            <a:srcRect b="0" l="0" r="0" t="0"/>
            <a:stretch/>
          </p:blipFill>
          <p:spPr>
            <a:xfrm>
              <a:off x="4684491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82" name="Google Shape;882;p29"/>
          <p:cNvGrpSpPr/>
          <p:nvPr/>
        </p:nvGrpSpPr>
        <p:grpSpPr>
          <a:xfrm>
            <a:off x="5358294" y="3065841"/>
            <a:ext cx="448801" cy="971400"/>
            <a:chOff x="5358294" y="3065841"/>
            <a:chExt cx="448801" cy="971400"/>
          </a:xfrm>
        </p:grpSpPr>
        <p:sp>
          <p:nvSpPr>
            <p:cNvPr id="883" name="Google Shape;883;p29"/>
            <p:cNvSpPr/>
            <p:nvPr/>
          </p:nvSpPr>
          <p:spPr>
            <a:xfrm>
              <a:off x="5358295" y="30658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84" name="Google Shape;884;p29"/>
            <p:cNvPicPr preferRelativeResize="0"/>
            <p:nvPr/>
          </p:nvPicPr>
          <p:blipFill rotWithShape="1">
            <a:blip r:embed="rId47">
              <a:alphaModFix amt="40000"/>
            </a:blip>
            <a:srcRect b="0" l="0" r="0" t="0"/>
            <a:stretch/>
          </p:blipFill>
          <p:spPr>
            <a:xfrm>
              <a:off x="5358294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85" name="Google Shape;885;p29"/>
          <p:cNvGrpSpPr/>
          <p:nvPr/>
        </p:nvGrpSpPr>
        <p:grpSpPr>
          <a:xfrm>
            <a:off x="6032095" y="3065841"/>
            <a:ext cx="448800" cy="971400"/>
            <a:chOff x="6032095" y="3065841"/>
            <a:chExt cx="448800" cy="971400"/>
          </a:xfrm>
        </p:grpSpPr>
        <p:sp>
          <p:nvSpPr>
            <p:cNvPr id="886" name="Google Shape;886;p29"/>
            <p:cNvSpPr/>
            <p:nvPr/>
          </p:nvSpPr>
          <p:spPr>
            <a:xfrm>
              <a:off x="6032095" y="30658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87" name="Google Shape;887;p29"/>
            <p:cNvPicPr preferRelativeResize="0"/>
            <p:nvPr/>
          </p:nvPicPr>
          <p:blipFill rotWithShape="1">
            <a:blip r:embed="rId48">
              <a:alphaModFix amt="40000"/>
            </a:blip>
            <a:srcRect b="0" l="0" r="0" t="0"/>
            <a:stretch/>
          </p:blipFill>
          <p:spPr>
            <a:xfrm>
              <a:off x="6032097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88" name="Google Shape;888;p29"/>
          <p:cNvGrpSpPr/>
          <p:nvPr/>
        </p:nvGrpSpPr>
        <p:grpSpPr>
          <a:xfrm>
            <a:off x="6705895" y="3065903"/>
            <a:ext cx="448800" cy="971400"/>
            <a:chOff x="6705895" y="3065903"/>
            <a:chExt cx="448800" cy="971400"/>
          </a:xfrm>
        </p:grpSpPr>
        <p:sp>
          <p:nvSpPr>
            <p:cNvPr id="889" name="Google Shape;889;p29"/>
            <p:cNvSpPr/>
            <p:nvPr/>
          </p:nvSpPr>
          <p:spPr>
            <a:xfrm>
              <a:off x="6705895" y="306590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90" name="Google Shape;890;p29"/>
            <p:cNvPicPr preferRelativeResize="0"/>
            <p:nvPr/>
          </p:nvPicPr>
          <p:blipFill rotWithShape="1">
            <a:blip r:embed="rId49">
              <a:alphaModFix amt="40000"/>
            </a:blip>
            <a:srcRect b="0" l="0" r="0" t="0"/>
            <a:stretch/>
          </p:blipFill>
          <p:spPr>
            <a:xfrm>
              <a:off x="6705900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1" name="Google Shape;891;p29"/>
          <p:cNvGrpSpPr/>
          <p:nvPr/>
        </p:nvGrpSpPr>
        <p:grpSpPr>
          <a:xfrm>
            <a:off x="6705920" y="2041753"/>
            <a:ext cx="448800" cy="971400"/>
            <a:chOff x="6705920" y="2041753"/>
            <a:chExt cx="448800" cy="971400"/>
          </a:xfrm>
        </p:grpSpPr>
        <p:sp>
          <p:nvSpPr>
            <p:cNvPr id="892" name="Google Shape;892;p29"/>
            <p:cNvSpPr/>
            <p:nvPr/>
          </p:nvSpPr>
          <p:spPr>
            <a:xfrm>
              <a:off x="6705920" y="20417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93" name="Google Shape;893;p29"/>
            <p:cNvPicPr preferRelativeResize="0"/>
            <p:nvPr/>
          </p:nvPicPr>
          <p:blipFill rotWithShape="1">
            <a:blip r:embed="rId50">
              <a:alphaModFix amt="40000"/>
            </a:blip>
            <a:srcRect b="0" l="0" r="0" t="0"/>
            <a:stretch/>
          </p:blipFill>
          <p:spPr>
            <a:xfrm>
              <a:off x="6705925" y="204182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4" name="Google Shape;894;p29"/>
          <p:cNvGrpSpPr/>
          <p:nvPr/>
        </p:nvGrpSpPr>
        <p:grpSpPr>
          <a:xfrm>
            <a:off x="6032108" y="1017666"/>
            <a:ext cx="448806" cy="971400"/>
            <a:chOff x="6032108" y="1017666"/>
            <a:chExt cx="448806" cy="971400"/>
          </a:xfrm>
        </p:grpSpPr>
        <p:sp>
          <p:nvSpPr>
            <p:cNvPr id="895" name="Google Shape;895;p29"/>
            <p:cNvSpPr/>
            <p:nvPr/>
          </p:nvSpPr>
          <p:spPr>
            <a:xfrm>
              <a:off x="6032108" y="1017666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96" name="Google Shape;896;p29"/>
            <p:cNvPicPr preferRelativeResize="0"/>
            <p:nvPr/>
          </p:nvPicPr>
          <p:blipFill rotWithShape="1">
            <a:blip r:embed="rId51">
              <a:alphaModFix amt="40000"/>
            </a:blip>
            <a:srcRect b="0" l="0" r="0" t="0"/>
            <a:stretch/>
          </p:blipFill>
          <p:spPr>
            <a:xfrm>
              <a:off x="6032131" y="1017778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7" name="Google Shape;897;p29"/>
          <p:cNvGrpSpPr/>
          <p:nvPr/>
        </p:nvGrpSpPr>
        <p:grpSpPr>
          <a:xfrm>
            <a:off x="4684509" y="2041703"/>
            <a:ext cx="448811" cy="971400"/>
            <a:chOff x="4684509" y="2041703"/>
            <a:chExt cx="448811" cy="971400"/>
          </a:xfrm>
        </p:grpSpPr>
        <p:sp>
          <p:nvSpPr>
            <p:cNvPr id="898" name="Google Shape;898;p29"/>
            <p:cNvSpPr/>
            <p:nvPr/>
          </p:nvSpPr>
          <p:spPr>
            <a:xfrm>
              <a:off x="4684520" y="204170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99" name="Google Shape;899;p29"/>
            <p:cNvPicPr preferRelativeResize="0"/>
            <p:nvPr/>
          </p:nvPicPr>
          <p:blipFill rotWithShape="1">
            <a:blip r:embed="rId52">
              <a:alphaModFix amt="40000"/>
            </a:blip>
            <a:srcRect b="0" l="0" r="0" t="0"/>
            <a:stretch/>
          </p:blipFill>
          <p:spPr>
            <a:xfrm>
              <a:off x="4684509" y="2041849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00" name="Google Shape;900;p29"/>
          <p:cNvGrpSpPr/>
          <p:nvPr/>
        </p:nvGrpSpPr>
        <p:grpSpPr>
          <a:xfrm>
            <a:off x="5358313" y="2041703"/>
            <a:ext cx="448808" cy="971400"/>
            <a:chOff x="5358313" y="2041703"/>
            <a:chExt cx="448808" cy="971400"/>
          </a:xfrm>
        </p:grpSpPr>
        <p:sp>
          <p:nvSpPr>
            <p:cNvPr id="901" name="Google Shape;901;p29"/>
            <p:cNvSpPr/>
            <p:nvPr/>
          </p:nvSpPr>
          <p:spPr>
            <a:xfrm>
              <a:off x="5358320" y="204170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02" name="Google Shape;902;p29"/>
            <p:cNvPicPr preferRelativeResize="0"/>
            <p:nvPr/>
          </p:nvPicPr>
          <p:blipFill rotWithShape="1">
            <a:blip r:embed="rId53">
              <a:alphaModFix amt="40000"/>
            </a:blip>
            <a:srcRect b="0" l="0" r="0" t="0"/>
            <a:stretch/>
          </p:blipFill>
          <p:spPr>
            <a:xfrm>
              <a:off x="5358313" y="2041849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03" name="Google Shape;903;p29"/>
          <p:cNvGrpSpPr/>
          <p:nvPr/>
        </p:nvGrpSpPr>
        <p:grpSpPr>
          <a:xfrm>
            <a:off x="2663033" y="4089978"/>
            <a:ext cx="448831" cy="971400"/>
            <a:chOff x="2663033" y="4089978"/>
            <a:chExt cx="448831" cy="971400"/>
          </a:xfrm>
        </p:grpSpPr>
        <p:sp>
          <p:nvSpPr>
            <p:cNvPr id="904" name="Google Shape;904;p29"/>
            <p:cNvSpPr/>
            <p:nvPr/>
          </p:nvSpPr>
          <p:spPr>
            <a:xfrm>
              <a:off x="2663033" y="4089978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05" name="Google Shape;905;p29"/>
            <p:cNvPicPr preferRelativeResize="0"/>
            <p:nvPr/>
          </p:nvPicPr>
          <p:blipFill rotWithShape="1">
            <a:blip r:embed="rId54">
              <a:alphaModFix amt="40000"/>
            </a:blip>
            <a:srcRect b="0" l="0" r="0" t="0"/>
            <a:stretch/>
          </p:blipFill>
          <p:spPr>
            <a:xfrm>
              <a:off x="2663081" y="409004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06" name="Google Shape;906;p29"/>
          <p:cNvPicPr preferRelativeResize="0"/>
          <p:nvPr/>
        </p:nvPicPr>
        <p:blipFill rotWithShape="1">
          <a:blip r:embed="rId55">
            <a:alphaModFix amt="40000"/>
          </a:blip>
          <a:srcRect b="0" l="0" r="0" t="0"/>
          <a:stretch/>
        </p:blipFill>
        <p:spPr>
          <a:xfrm>
            <a:off x="4684491" y="4090045"/>
            <a:ext cx="448783" cy="9712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7" name="Google Shape;907;p29"/>
          <p:cNvGrpSpPr/>
          <p:nvPr/>
        </p:nvGrpSpPr>
        <p:grpSpPr>
          <a:xfrm>
            <a:off x="6705908" y="4090045"/>
            <a:ext cx="448814" cy="971408"/>
            <a:chOff x="6705908" y="4090045"/>
            <a:chExt cx="448814" cy="971408"/>
          </a:xfrm>
        </p:grpSpPr>
        <p:sp>
          <p:nvSpPr>
            <p:cNvPr id="908" name="Google Shape;908;p29"/>
            <p:cNvSpPr/>
            <p:nvPr/>
          </p:nvSpPr>
          <p:spPr>
            <a:xfrm>
              <a:off x="6705908" y="40900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09" name="Google Shape;909;p29"/>
            <p:cNvPicPr preferRelativeResize="0"/>
            <p:nvPr/>
          </p:nvPicPr>
          <p:blipFill rotWithShape="1">
            <a:blip r:embed="rId56">
              <a:alphaModFix amt="40000"/>
            </a:blip>
            <a:srcRect b="0" l="0" r="0" t="0"/>
            <a:stretch/>
          </p:blipFill>
          <p:spPr>
            <a:xfrm>
              <a:off x="6705939" y="409004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10" name="Google Shape;910;p29"/>
          <p:cNvGrpSpPr/>
          <p:nvPr/>
        </p:nvGrpSpPr>
        <p:grpSpPr>
          <a:xfrm>
            <a:off x="7379743" y="4090045"/>
            <a:ext cx="448853" cy="971408"/>
            <a:chOff x="7379743" y="4090045"/>
            <a:chExt cx="448853" cy="971408"/>
          </a:xfrm>
        </p:grpSpPr>
        <p:sp>
          <p:nvSpPr>
            <p:cNvPr id="911" name="Google Shape;911;p29"/>
            <p:cNvSpPr/>
            <p:nvPr/>
          </p:nvSpPr>
          <p:spPr>
            <a:xfrm>
              <a:off x="7379795" y="40900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12" name="Google Shape;912;p29"/>
            <p:cNvPicPr preferRelativeResize="0"/>
            <p:nvPr/>
          </p:nvPicPr>
          <p:blipFill rotWithShape="1">
            <a:blip r:embed="rId57">
              <a:alphaModFix amt="40000"/>
            </a:blip>
            <a:srcRect b="0" l="0" r="0" t="0"/>
            <a:stretch/>
          </p:blipFill>
          <p:spPr>
            <a:xfrm>
              <a:off x="7379743" y="409004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13" name="Google Shape;913;p29"/>
          <p:cNvGrpSpPr/>
          <p:nvPr/>
        </p:nvGrpSpPr>
        <p:grpSpPr>
          <a:xfrm>
            <a:off x="7379695" y="3065903"/>
            <a:ext cx="448800" cy="971400"/>
            <a:chOff x="7379695" y="3065903"/>
            <a:chExt cx="448800" cy="971400"/>
          </a:xfrm>
        </p:grpSpPr>
        <p:sp>
          <p:nvSpPr>
            <p:cNvPr id="914" name="Google Shape;914;p29"/>
            <p:cNvSpPr/>
            <p:nvPr/>
          </p:nvSpPr>
          <p:spPr>
            <a:xfrm>
              <a:off x="7379695" y="306590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15" name="Google Shape;915;p29"/>
            <p:cNvPicPr preferRelativeResize="0"/>
            <p:nvPr/>
          </p:nvPicPr>
          <p:blipFill rotWithShape="1">
            <a:blip r:embed="rId58">
              <a:alphaModFix amt="40000"/>
            </a:blip>
            <a:srcRect b="0" l="0" r="0" t="0"/>
            <a:stretch/>
          </p:blipFill>
          <p:spPr>
            <a:xfrm>
              <a:off x="7379704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16" name="Google Shape;916;p29"/>
          <p:cNvPicPr preferRelativeResize="0"/>
          <p:nvPr/>
        </p:nvPicPr>
        <p:blipFill rotWithShape="1">
          <a:blip r:embed="rId59">
            <a:alphaModFix amt="40000"/>
          </a:blip>
          <a:srcRect b="0" l="0" r="0" t="0"/>
          <a:stretch/>
        </p:blipFill>
        <p:spPr>
          <a:xfrm>
            <a:off x="7379728" y="2041825"/>
            <a:ext cx="448783" cy="9712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7" name="Google Shape;917;p29"/>
          <p:cNvGrpSpPr/>
          <p:nvPr/>
        </p:nvGrpSpPr>
        <p:grpSpPr>
          <a:xfrm>
            <a:off x="7379720" y="1017553"/>
            <a:ext cx="448800" cy="971400"/>
            <a:chOff x="7379720" y="1017553"/>
            <a:chExt cx="448800" cy="971400"/>
          </a:xfrm>
        </p:grpSpPr>
        <p:sp>
          <p:nvSpPr>
            <p:cNvPr id="918" name="Google Shape;918;p29"/>
            <p:cNvSpPr/>
            <p:nvPr/>
          </p:nvSpPr>
          <p:spPr>
            <a:xfrm>
              <a:off x="7379720" y="10175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19" name="Google Shape;919;p29"/>
            <p:cNvPicPr preferRelativeResize="0"/>
            <p:nvPr/>
          </p:nvPicPr>
          <p:blipFill rotWithShape="1">
            <a:blip r:embed="rId60">
              <a:alphaModFix amt="40000"/>
            </a:blip>
            <a:srcRect b="0" l="0" r="0" t="0"/>
            <a:stretch/>
          </p:blipFill>
          <p:spPr>
            <a:xfrm>
              <a:off x="7379720" y="1017700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20" name="Google Shape;920;p29"/>
          <p:cNvGrpSpPr/>
          <p:nvPr/>
        </p:nvGrpSpPr>
        <p:grpSpPr>
          <a:xfrm>
            <a:off x="6032095" y="4090053"/>
            <a:ext cx="448800" cy="971400"/>
            <a:chOff x="6032095" y="4090053"/>
            <a:chExt cx="448800" cy="971400"/>
          </a:xfrm>
        </p:grpSpPr>
        <p:sp>
          <p:nvSpPr>
            <p:cNvPr id="921" name="Google Shape;921;p29"/>
            <p:cNvSpPr/>
            <p:nvPr/>
          </p:nvSpPr>
          <p:spPr>
            <a:xfrm>
              <a:off x="6032095" y="40900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22" name="Google Shape;922;p29"/>
            <p:cNvPicPr preferRelativeResize="0"/>
            <p:nvPr/>
          </p:nvPicPr>
          <p:blipFill rotWithShape="1">
            <a:blip r:embed="rId61">
              <a:alphaModFix amt="40000"/>
            </a:blip>
            <a:srcRect b="0" l="0" r="0" t="0"/>
            <a:stretch/>
          </p:blipFill>
          <p:spPr>
            <a:xfrm>
              <a:off x="6032105" y="4090056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23" name="Google Shape;923;p29"/>
          <p:cNvPicPr preferRelativeResize="0"/>
          <p:nvPr/>
        </p:nvPicPr>
        <p:blipFill>
          <a:blip r:embed="rId62">
            <a:alphaModFix amt="40000"/>
          </a:blip>
          <a:stretch>
            <a:fillRect/>
          </a:stretch>
        </p:blipFill>
        <p:spPr>
          <a:xfrm>
            <a:off x="5393385" y="1346436"/>
            <a:ext cx="378605" cy="31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29"/>
          <p:cNvPicPr preferRelativeResize="0"/>
          <p:nvPr/>
        </p:nvPicPr>
        <p:blipFill rotWithShape="1">
          <a:blip r:embed="rId63">
            <a:alphaModFix amt="40000"/>
          </a:blip>
          <a:srcRect b="0" l="0" r="0" t="0"/>
          <a:stretch/>
        </p:blipFill>
        <p:spPr>
          <a:xfrm>
            <a:off x="3371980" y="4418738"/>
            <a:ext cx="378605" cy="31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29"/>
          <p:cNvPicPr preferRelativeResize="0"/>
          <p:nvPr/>
        </p:nvPicPr>
        <p:blipFill>
          <a:blip r:embed="rId64">
            <a:alphaModFix/>
          </a:blip>
          <a:stretch>
            <a:fillRect/>
          </a:stretch>
        </p:blipFill>
        <p:spPr>
          <a:xfrm>
            <a:off x="366875" y="855225"/>
            <a:ext cx="1548698" cy="67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6" name="Google Shape;926;p29"/>
          <p:cNvGrpSpPr/>
          <p:nvPr/>
        </p:nvGrpSpPr>
        <p:grpSpPr>
          <a:xfrm>
            <a:off x="1318289" y="4644103"/>
            <a:ext cx="369922" cy="262108"/>
            <a:chOff x="1318289" y="4644103"/>
            <a:chExt cx="369922" cy="262108"/>
          </a:xfrm>
        </p:grpSpPr>
        <p:pic>
          <p:nvPicPr>
            <p:cNvPr id="927" name="Google Shape;927;p29"/>
            <p:cNvPicPr preferRelativeResize="0"/>
            <p:nvPr/>
          </p:nvPicPr>
          <p:blipFill>
            <a:blip r:embed="rId65">
              <a:alphaModFix amt="40000"/>
            </a:blip>
            <a:stretch>
              <a:fillRect/>
            </a:stretch>
          </p:blipFill>
          <p:spPr>
            <a:xfrm rot="5400000">
              <a:off x="1498800" y="4716800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8" name="Google Shape;928;p29"/>
            <p:cNvPicPr preferRelativeResize="0"/>
            <p:nvPr/>
          </p:nvPicPr>
          <p:blipFill rotWithShape="1">
            <a:blip r:embed="rId66">
              <a:alphaModFix amt="40000"/>
            </a:blip>
            <a:srcRect b="0" l="0" r="0" t="0"/>
            <a:stretch/>
          </p:blipFill>
          <p:spPr>
            <a:xfrm>
              <a:off x="1318289" y="4644103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929" name="Google Shape;929;p29"/>
          <p:cNvGrpSpPr/>
          <p:nvPr/>
        </p:nvGrpSpPr>
        <p:grpSpPr>
          <a:xfrm>
            <a:off x="2462762" y="3171349"/>
            <a:ext cx="364761" cy="259538"/>
            <a:chOff x="2462762" y="3171349"/>
            <a:chExt cx="364761" cy="259538"/>
          </a:xfrm>
        </p:grpSpPr>
        <p:pic>
          <p:nvPicPr>
            <p:cNvPr id="930" name="Google Shape;930;p29"/>
            <p:cNvPicPr preferRelativeResize="0"/>
            <p:nvPr/>
          </p:nvPicPr>
          <p:blipFill>
            <a:blip r:embed="rId65">
              <a:alphaModFix amt="40000"/>
            </a:blip>
            <a:stretch>
              <a:fillRect/>
            </a:stretch>
          </p:blipFill>
          <p:spPr>
            <a:xfrm rot="5400000">
              <a:off x="2638112" y="3241475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1" name="Google Shape;931;p29"/>
            <p:cNvPicPr preferRelativeResize="0"/>
            <p:nvPr/>
          </p:nvPicPr>
          <p:blipFill rotWithShape="1">
            <a:blip r:embed="rId67">
              <a:alphaModFix amt="40000"/>
            </a:blip>
            <a:srcRect b="0" l="0" r="0" t="0"/>
            <a:stretch/>
          </p:blipFill>
          <p:spPr>
            <a:xfrm>
              <a:off x="2462762" y="3171349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932" name="Google Shape;932;p29"/>
          <p:cNvGrpSpPr/>
          <p:nvPr/>
        </p:nvGrpSpPr>
        <p:grpSpPr>
          <a:xfrm>
            <a:off x="3638316" y="2461697"/>
            <a:ext cx="561860" cy="429617"/>
            <a:chOff x="3638316" y="2461697"/>
            <a:chExt cx="561860" cy="429617"/>
          </a:xfrm>
        </p:grpSpPr>
        <p:pic>
          <p:nvPicPr>
            <p:cNvPr id="933" name="Google Shape;933;p29"/>
            <p:cNvPicPr preferRelativeResize="0"/>
            <p:nvPr/>
          </p:nvPicPr>
          <p:blipFill>
            <a:blip r:embed="rId68">
              <a:alphaModFix amt="40000"/>
            </a:blip>
            <a:stretch>
              <a:fillRect/>
            </a:stretch>
          </p:blipFill>
          <p:spPr>
            <a:xfrm rot="5400000">
              <a:off x="4010762" y="2701900"/>
              <a:ext cx="164850" cy="21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4" name="Google Shape;934;p29"/>
            <p:cNvPicPr preferRelativeResize="0"/>
            <p:nvPr/>
          </p:nvPicPr>
          <p:blipFill rotWithShape="1">
            <a:blip r:embed="rId69">
              <a:alphaModFix amt="40000"/>
            </a:blip>
            <a:srcRect b="0" l="357" r="347" t="0"/>
            <a:stretch/>
          </p:blipFill>
          <p:spPr>
            <a:xfrm>
              <a:off x="3638316" y="2631806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935" name="Google Shape;935;p29"/>
            <p:cNvPicPr preferRelativeResize="0"/>
            <p:nvPr/>
          </p:nvPicPr>
          <p:blipFill rotWithShape="1">
            <a:blip r:embed="rId66">
              <a:alphaModFix amt="40000"/>
            </a:blip>
            <a:srcRect b="0" l="0" r="0" t="0"/>
            <a:stretch/>
          </p:blipFill>
          <p:spPr>
            <a:xfrm>
              <a:off x="3736883" y="2461697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936" name="Google Shape;936;p29"/>
            <p:cNvPicPr preferRelativeResize="0"/>
            <p:nvPr/>
          </p:nvPicPr>
          <p:blipFill rotWithShape="1">
            <a:blip r:embed="rId67">
              <a:alphaModFix amt="40000"/>
            </a:blip>
            <a:srcRect b="0" l="0" r="0" t="0"/>
            <a:stretch/>
          </p:blipFill>
          <p:spPr>
            <a:xfrm>
              <a:off x="3835414" y="2631789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937" name="Google Shape;937;p29"/>
          <p:cNvGrpSpPr/>
          <p:nvPr/>
        </p:nvGrpSpPr>
        <p:grpSpPr>
          <a:xfrm>
            <a:off x="1315425" y="1017763"/>
            <a:ext cx="448922" cy="971077"/>
            <a:chOff x="1315425" y="1017763"/>
            <a:chExt cx="448922" cy="971077"/>
          </a:xfrm>
        </p:grpSpPr>
        <p:pic>
          <p:nvPicPr>
            <p:cNvPr id="938" name="Google Shape;938;p29"/>
            <p:cNvPicPr preferRelativeResize="0"/>
            <p:nvPr/>
          </p:nvPicPr>
          <p:blipFill rotWithShape="1">
            <a:blip r:embed="rId70">
              <a:alphaModFix amt="40000"/>
            </a:blip>
            <a:srcRect b="9" l="0" r="0" t="9"/>
            <a:stretch/>
          </p:blipFill>
          <p:spPr>
            <a:xfrm>
              <a:off x="1315534" y="1017763"/>
              <a:ext cx="448813" cy="9710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9" name="Google Shape;939;p29"/>
            <p:cNvPicPr preferRelativeResize="0"/>
            <p:nvPr/>
          </p:nvPicPr>
          <p:blipFill rotWithShape="1">
            <a:blip r:embed="rId71">
              <a:alphaModFix/>
            </a:blip>
            <a:srcRect b="0" l="0" r="0" t="89798"/>
            <a:stretch/>
          </p:blipFill>
          <p:spPr>
            <a:xfrm>
              <a:off x="1315531" y="1889682"/>
              <a:ext cx="448813" cy="990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0" name="Google Shape;940;p29"/>
            <p:cNvPicPr preferRelativeResize="0"/>
            <p:nvPr/>
          </p:nvPicPr>
          <p:blipFill rotWithShape="1">
            <a:blip r:embed="rId70">
              <a:alphaModFix/>
            </a:blip>
            <a:srcRect b="15790" l="0" r="0" t="25247"/>
            <a:stretch/>
          </p:blipFill>
          <p:spPr>
            <a:xfrm>
              <a:off x="1315425" y="1262949"/>
              <a:ext cx="448825" cy="572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1" name="Google Shape;941;p29"/>
          <p:cNvGrpSpPr/>
          <p:nvPr/>
        </p:nvGrpSpPr>
        <p:grpSpPr>
          <a:xfrm>
            <a:off x="885914" y="1968825"/>
            <a:ext cx="467136" cy="385799"/>
            <a:chOff x="885914" y="1968825"/>
            <a:chExt cx="467136" cy="385799"/>
          </a:xfrm>
        </p:grpSpPr>
        <p:pic>
          <p:nvPicPr>
            <p:cNvPr id="942" name="Google Shape;942;p29"/>
            <p:cNvPicPr preferRelativeResize="0"/>
            <p:nvPr/>
          </p:nvPicPr>
          <p:blipFill>
            <a:blip r:embed="rId65">
              <a:alphaModFix amt="40000"/>
            </a:blip>
            <a:stretch>
              <a:fillRect/>
            </a:stretch>
          </p:blipFill>
          <p:spPr>
            <a:xfrm>
              <a:off x="1188200" y="1968825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3" name="Google Shape;943;p29"/>
            <p:cNvPicPr preferRelativeResize="0"/>
            <p:nvPr/>
          </p:nvPicPr>
          <p:blipFill rotWithShape="1">
            <a:blip r:embed="rId66">
              <a:alphaModFix amt="40000"/>
            </a:blip>
            <a:srcRect b="0" l="0" r="0" t="0"/>
            <a:stretch/>
          </p:blipFill>
          <p:spPr>
            <a:xfrm>
              <a:off x="1083036" y="2170433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944" name="Google Shape;944;p29"/>
            <p:cNvPicPr preferRelativeResize="0"/>
            <p:nvPr/>
          </p:nvPicPr>
          <p:blipFill rotWithShape="1">
            <a:blip r:embed="rId67">
              <a:alphaModFix amt="40000"/>
            </a:blip>
            <a:srcRect b="0" l="0" r="0" t="0"/>
            <a:stretch/>
          </p:blipFill>
          <p:spPr>
            <a:xfrm>
              <a:off x="885914" y="2169224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945" name="Google Shape;945;p29"/>
          <p:cNvGrpSpPr/>
          <p:nvPr/>
        </p:nvGrpSpPr>
        <p:grpSpPr>
          <a:xfrm>
            <a:off x="840075" y="1009715"/>
            <a:ext cx="561861" cy="430821"/>
            <a:chOff x="840075" y="1009715"/>
            <a:chExt cx="561861" cy="430821"/>
          </a:xfrm>
        </p:grpSpPr>
        <p:pic>
          <p:nvPicPr>
            <p:cNvPr id="946" name="Google Shape;946;p29"/>
            <p:cNvPicPr preferRelativeResize="0"/>
            <p:nvPr/>
          </p:nvPicPr>
          <p:blipFill rotWithShape="1">
            <a:blip r:embed="rId69">
              <a:alphaModFix amt="40000"/>
            </a:blip>
            <a:srcRect b="0" l="357" r="347" t="0"/>
            <a:stretch/>
          </p:blipFill>
          <p:spPr>
            <a:xfrm>
              <a:off x="938627" y="1009715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947" name="Google Shape;947;p29"/>
            <p:cNvPicPr preferRelativeResize="0"/>
            <p:nvPr/>
          </p:nvPicPr>
          <p:blipFill rotWithShape="1">
            <a:blip r:embed="rId72">
              <a:alphaModFix amt="40000"/>
            </a:blip>
            <a:srcRect b="9853" l="23236" r="23236" t="9845"/>
            <a:stretch/>
          </p:blipFill>
          <p:spPr>
            <a:xfrm>
              <a:off x="840075" y="1181000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948" name="Google Shape;948;p29"/>
            <p:cNvPicPr preferRelativeResize="0"/>
            <p:nvPr/>
          </p:nvPicPr>
          <p:blipFill rotWithShape="1">
            <a:blip r:embed="rId67">
              <a:alphaModFix amt="40000"/>
            </a:blip>
            <a:srcRect b="0" l="0" r="0" t="0"/>
            <a:stretch/>
          </p:blipFill>
          <p:spPr>
            <a:xfrm>
              <a:off x="1037175" y="1180999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949" name="Google Shape;949;p29"/>
            <p:cNvPicPr preferRelativeResize="0"/>
            <p:nvPr/>
          </p:nvPicPr>
          <p:blipFill>
            <a:blip r:embed="rId65">
              <a:alphaModFix amt="40000"/>
            </a:blip>
            <a:stretch>
              <a:fillRect/>
            </a:stretch>
          </p:blipFill>
          <p:spPr>
            <a:xfrm rot="5400000">
              <a:off x="1212525" y="1251125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50" name="Google Shape;950;p29"/>
          <p:cNvGrpSpPr/>
          <p:nvPr/>
        </p:nvGrpSpPr>
        <p:grpSpPr>
          <a:xfrm>
            <a:off x="4964871" y="4107449"/>
            <a:ext cx="561878" cy="459037"/>
            <a:chOff x="4964871" y="4107449"/>
            <a:chExt cx="561878" cy="459037"/>
          </a:xfrm>
        </p:grpSpPr>
        <p:pic>
          <p:nvPicPr>
            <p:cNvPr id="951" name="Google Shape;951;p29"/>
            <p:cNvPicPr preferRelativeResize="0"/>
            <p:nvPr/>
          </p:nvPicPr>
          <p:blipFill>
            <a:blip r:embed="rId65">
              <a:alphaModFix/>
            </a:blip>
            <a:stretch>
              <a:fillRect/>
            </a:stretch>
          </p:blipFill>
          <p:spPr>
            <a:xfrm rot="5400000">
              <a:off x="5337337" y="4377075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2" name="Google Shape;952;p29"/>
            <p:cNvPicPr preferRelativeResize="0"/>
            <p:nvPr/>
          </p:nvPicPr>
          <p:blipFill rotWithShape="1">
            <a:blip r:embed="rId69">
              <a:alphaModFix/>
            </a:blip>
            <a:srcRect b="0" l="357" r="347" t="0"/>
            <a:stretch/>
          </p:blipFill>
          <p:spPr>
            <a:xfrm>
              <a:off x="5161564" y="4107449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953" name="Google Shape;953;p29"/>
            <p:cNvPicPr preferRelativeResize="0"/>
            <p:nvPr/>
          </p:nvPicPr>
          <p:blipFill rotWithShape="1">
            <a:blip r:embed="rId72">
              <a:alphaModFix/>
            </a:blip>
            <a:srcRect b="9853" l="23236" r="23236" t="9845"/>
            <a:stretch/>
          </p:blipFill>
          <p:spPr>
            <a:xfrm>
              <a:off x="4964887" y="4306950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954" name="Google Shape;954;p29"/>
            <p:cNvPicPr preferRelativeResize="0"/>
            <p:nvPr/>
          </p:nvPicPr>
          <p:blipFill rotWithShape="1">
            <a:blip r:embed="rId67">
              <a:alphaModFix/>
            </a:blip>
            <a:srcRect b="0" l="0" r="0" t="0"/>
            <a:stretch/>
          </p:blipFill>
          <p:spPr>
            <a:xfrm>
              <a:off x="5161987" y="4306949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955" name="Google Shape;955;p29"/>
            <p:cNvPicPr preferRelativeResize="0"/>
            <p:nvPr/>
          </p:nvPicPr>
          <p:blipFill rotWithShape="1">
            <a:blip r:embed="rId66">
              <a:alphaModFix/>
            </a:blip>
            <a:srcRect b="0" l="0" r="0" t="0"/>
            <a:stretch/>
          </p:blipFill>
          <p:spPr>
            <a:xfrm>
              <a:off x="4964871" y="4108647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956" name="Google Shape;956;p29"/>
          <p:cNvGrpSpPr/>
          <p:nvPr/>
        </p:nvGrpSpPr>
        <p:grpSpPr>
          <a:xfrm>
            <a:off x="2339993" y="4530115"/>
            <a:ext cx="323084" cy="358482"/>
            <a:chOff x="2339993" y="4530115"/>
            <a:chExt cx="323084" cy="358482"/>
          </a:xfrm>
        </p:grpSpPr>
        <p:pic>
          <p:nvPicPr>
            <p:cNvPr id="957" name="Google Shape;957;p29"/>
            <p:cNvPicPr preferRelativeResize="0"/>
            <p:nvPr/>
          </p:nvPicPr>
          <p:blipFill>
            <a:blip r:embed="rId65">
              <a:alphaModFix amt="40000"/>
            </a:blip>
            <a:stretch>
              <a:fillRect/>
            </a:stretch>
          </p:blipFill>
          <p:spPr>
            <a:xfrm rot="-9899974">
              <a:off x="2364874" y="4656938"/>
              <a:ext cx="164850" cy="2139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8" name="Google Shape;958;p29"/>
            <p:cNvPicPr preferRelativeResize="0"/>
            <p:nvPr/>
          </p:nvPicPr>
          <p:blipFill rotWithShape="1">
            <a:blip r:embed="rId69">
              <a:alphaModFix amt="40000"/>
            </a:blip>
            <a:srcRect b="0" l="357" r="347" t="0"/>
            <a:stretch/>
          </p:blipFill>
          <p:spPr>
            <a:xfrm>
              <a:off x="2480077" y="4530115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959" name="Google Shape;959;p29"/>
          <p:cNvGrpSpPr/>
          <p:nvPr/>
        </p:nvGrpSpPr>
        <p:grpSpPr>
          <a:xfrm>
            <a:off x="796789" y="1490323"/>
            <a:ext cx="595878" cy="292950"/>
            <a:chOff x="796789" y="1490323"/>
            <a:chExt cx="595878" cy="292950"/>
          </a:xfrm>
        </p:grpSpPr>
        <p:pic>
          <p:nvPicPr>
            <p:cNvPr id="960" name="Google Shape;960;p29"/>
            <p:cNvPicPr preferRelativeResize="0"/>
            <p:nvPr/>
          </p:nvPicPr>
          <p:blipFill rotWithShape="1">
            <a:blip r:embed="rId66">
              <a:alphaModFix amt="40000"/>
            </a:blip>
            <a:srcRect b="0" l="0" r="0" t="0"/>
            <a:stretch/>
          </p:blipFill>
          <p:spPr>
            <a:xfrm>
              <a:off x="993911" y="1599072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961" name="Google Shape;961;p29"/>
            <p:cNvPicPr preferRelativeResize="0"/>
            <p:nvPr/>
          </p:nvPicPr>
          <p:blipFill>
            <a:blip r:embed="rId68">
              <a:alphaModFix amt="40000"/>
            </a:blip>
            <a:stretch>
              <a:fillRect/>
            </a:stretch>
          </p:blipFill>
          <p:spPr>
            <a:xfrm rot="2700000">
              <a:off x="1176303" y="1517270"/>
              <a:ext cx="164851" cy="2139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2" name="Google Shape;962;p29"/>
            <p:cNvPicPr preferRelativeResize="0"/>
            <p:nvPr/>
          </p:nvPicPr>
          <p:blipFill rotWithShape="1">
            <a:blip r:embed="rId67">
              <a:alphaModFix amt="40000"/>
            </a:blip>
            <a:srcRect b="0" l="0" r="0" t="0"/>
            <a:stretch/>
          </p:blipFill>
          <p:spPr>
            <a:xfrm>
              <a:off x="796789" y="1597874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963" name="Google Shape;963;p29"/>
          <p:cNvGrpSpPr/>
          <p:nvPr/>
        </p:nvGrpSpPr>
        <p:grpSpPr>
          <a:xfrm>
            <a:off x="1989586" y="3066092"/>
            <a:ext cx="448800" cy="970931"/>
            <a:chOff x="1989586" y="3066092"/>
            <a:chExt cx="448800" cy="970931"/>
          </a:xfrm>
        </p:grpSpPr>
        <p:sp>
          <p:nvSpPr>
            <p:cNvPr id="964" name="Google Shape;964;p29"/>
            <p:cNvSpPr/>
            <p:nvPr/>
          </p:nvSpPr>
          <p:spPr>
            <a:xfrm>
              <a:off x="1989586" y="3066108"/>
              <a:ext cx="448800" cy="970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65" name="Google Shape;965;p29"/>
            <p:cNvPicPr preferRelativeResize="0"/>
            <p:nvPr/>
          </p:nvPicPr>
          <p:blipFill rotWithShape="1">
            <a:blip r:embed="rId73">
              <a:alphaModFix amt="40000"/>
            </a:blip>
            <a:srcRect b="0" l="0" r="0" t="0"/>
            <a:stretch/>
          </p:blipFill>
          <p:spPr>
            <a:xfrm>
              <a:off x="1989618" y="3066092"/>
              <a:ext cx="448751" cy="970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6" name="Google Shape;966;p29"/>
            <p:cNvPicPr preferRelativeResize="0"/>
            <p:nvPr/>
          </p:nvPicPr>
          <p:blipFill rotWithShape="1">
            <a:blip r:embed="rId73">
              <a:alphaModFix/>
            </a:blip>
            <a:srcRect b="8892" l="0" r="0" t="52429"/>
            <a:stretch/>
          </p:blipFill>
          <p:spPr>
            <a:xfrm>
              <a:off x="1989622" y="3575177"/>
              <a:ext cx="448741" cy="375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7" name="Google Shape;967;p29"/>
            <p:cNvPicPr preferRelativeResize="0"/>
            <p:nvPr/>
          </p:nvPicPr>
          <p:blipFill rotWithShape="1">
            <a:blip r:embed="rId74">
              <a:alphaModFix/>
            </a:blip>
            <a:srcRect b="809" l="10806" r="11111" t="91031"/>
            <a:stretch/>
          </p:blipFill>
          <p:spPr>
            <a:xfrm>
              <a:off x="2038104" y="3949475"/>
              <a:ext cx="349861" cy="791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68" name="Google Shape;968;p29"/>
          <p:cNvGrpSpPr/>
          <p:nvPr/>
        </p:nvGrpSpPr>
        <p:grpSpPr>
          <a:xfrm>
            <a:off x="1505988" y="3801347"/>
            <a:ext cx="595865" cy="355478"/>
            <a:chOff x="455302" y="2509222"/>
            <a:chExt cx="595865" cy="355478"/>
          </a:xfrm>
        </p:grpSpPr>
        <p:pic>
          <p:nvPicPr>
            <p:cNvPr id="969" name="Google Shape;969;p29"/>
            <p:cNvPicPr preferRelativeResize="0"/>
            <p:nvPr/>
          </p:nvPicPr>
          <p:blipFill rotWithShape="1">
            <a:blip r:embed="rId69">
              <a:alphaModFix amt="40000"/>
            </a:blip>
            <a:srcRect b="0" l="357" r="347" t="0"/>
            <a:stretch/>
          </p:blipFill>
          <p:spPr>
            <a:xfrm>
              <a:off x="455302" y="2679290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970" name="Google Shape;970;p29"/>
            <p:cNvPicPr preferRelativeResize="0"/>
            <p:nvPr/>
          </p:nvPicPr>
          <p:blipFill rotWithShape="1">
            <a:blip r:embed="rId72">
              <a:alphaModFix amt="40000"/>
            </a:blip>
            <a:srcRect b="9853" l="23236" r="23236" t="9845"/>
            <a:stretch/>
          </p:blipFill>
          <p:spPr>
            <a:xfrm>
              <a:off x="652400" y="2679300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971" name="Google Shape;971;p29"/>
            <p:cNvPicPr preferRelativeResize="0"/>
            <p:nvPr/>
          </p:nvPicPr>
          <p:blipFill rotWithShape="1">
            <a:blip r:embed="rId66">
              <a:alphaModFix amt="40000"/>
            </a:blip>
            <a:srcRect b="0" l="0" r="0" t="0"/>
            <a:stretch/>
          </p:blipFill>
          <p:spPr>
            <a:xfrm>
              <a:off x="553861" y="2509222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972" name="Google Shape;972;p29"/>
            <p:cNvPicPr preferRelativeResize="0"/>
            <p:nvPr/>
          </p:nvPicPr>
          <p:blipFill>
            <a:blip r:embed="rId68">
              <a:alphaModFix amt="40000"/>
            </a:blip>
            <a:stretch>
              <a:fillRect/>
            </a:stretch>
          </p:blipFill>
          <p:spPr>
            <a:xfrm rot="2700000">
              <a:off x="834803" y="2598695"/>
              <a:ext cx="164851" cy="21398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3" name="Google Shape;973;p29"/>
          <p:cNvGrpSpPr/>
          <p:nvPr/>
        </p:nvGrpSpPr>
        <p:grpSpPr>
          <a:xfrm>
            <a:off x="1713439" y="3415465"/>
            <a:ext cx="364781" cy="259537"/>
            <a:chOff x="1713439" y="3415465"/>
            <a:chExt cx="364781" cy="259537"/>
          </a:xfrm>
        </p:grpSpPr>
        <p:pic>
          <p:nvPicPr>
            <p:cNvPr id="974" name="Google Shape;974;p29"/>
            <p:cNvPicPr preferRelativeResize="0"/>
            <p:nvPr/>
          </p:nvPicPr>
          <p:blipFill rotWithShape="1">
            <a:blip r:embed="rId69">
              <a:alphaModFix amt="40000"/>
            </a:blip>
            <a:srcRect b="0" l="357" r="347" t="0"/>
            <a:stretch/>
          </p:blipFill>
          <p:spPr>
            <a:xfrm>
              <a:off x="1713439" y="3415465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975" name="Google Shape;975;p29"/>
            <p:cNvPicPr preferRelativeResize="0"/>
            <p:nvPr/>
          </p:nvPicPr>
          <p:blipFill>
            <a:blip r:embed="rId65">
              <a:alphaModFix amt="40000"/>
            </a:blip>
            <a:stretch>
              <a:fillRect/>
            </a:stretch>
          </p:blipFill>
          <p:spPr>
            <a:xfrm rot="5400000">
              <a:off x="1888810" y="3485592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6" name="Google Shape;976;p29"/>
          <p:cNvGrpSpPr/>
          <p:nvPr/>
        </p:nvGrpSpPr>
        <p:grpSpPr>
          <a:xfrm>
            <a:off x="3738153" y="4750846"/>
            <a:ext cx="364760" cy="259509"/>
            <a:chOff x="3835416" y="2631806"/>
            <a:chExt cx="364760" cy="259509"/>
          </a:xfrm>
        </p:grpSpPr>
        <p:pic>
          <p:nvPicPr>
            <p:cNvPr id="977" name="Google Shape;977;p29"/>
            <p:cNvPicPr preferRelativeResize="0"/>
            <p:nvPr/>
          </p:nvPicPr>
          <p:blipFill>
            <a:blip r:embed="rId68">
              <a:alphaModFix amt="40000"/>
            </a:blip>
            <a:stretch>
              <a:fillRect/>
            </a:stretch>
          </p:blipFill>
          <p:spPr>
            <a:xfrm rot="5400000">
              <a:off x="4010762" y="2701900"/>
              <a:ext cx="164850" cy="21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8" name="Google Shape;978;p29"/>
            <p:cNvPicPr preferRelativeResize="0"/>
            <p:nvPr/>
          </p:nvPicPr>
          <p:blipFill rotWithShape="1">
            <a:blip r:embed="rId69">
              <a:alphaModFix amt="40000"/>
            </a:blip>
            <a:srcRect b="0" l="357" r="347" t="0"/>
            <a:stretch/>
          </p:blipFill>
          <p:spPr>
            <a:xfrm>
              <a:off x="3835416" y="2631806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979" name="Google Shape;979;p29"/>
          <p:cNvGrpSpPr/>
          <p:nvPr/>
        </p:nvGrpSpPr>
        <p:grpSpPr>
          <a:xfrm>
            <a:off x="0" y="0"/>
            <a:ext cx="9144000" cy="5200666"/>
            <a:chOff x="0" y="0"/>
            <a:chExt cx="9144000" cy="5200666"/>
          </a:xfrm>
        </p:grpSpPr>
        <p:sp>
          <p:nvSpPr>
            <p:cNvPr id="980" name="Google Shape;980;p29"/>
            <p:cNvSpPr/>
            <p:nvPr/>
          </p:nvSpPr>
          <p:spPr>
            <a:xfrm>
              <a:off x="0" y="0"/>
              <a:ext cx="9144000" cy="3854100"/>
            </a:xfrm>
            <a:prstGeom prst="rect">
              <a:avLst/>
            </a:prstGeom>
            <a:solidFill>
              <a:srgbClr val="000000">
                <a:alpha val="376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81" name="Google Shape;981;p29"/>
            <p:cNvGrpSpPr/>
            <p:nvPr/>
          </p:nvGrpSpPr>
          <p:grpSpPr>
            <a:xfrm>
              <a:off x="4817998" y="3854239"/>
              <a:ext cx="1346427" cy="1346427"/>
              <a:chOff x="1190625" y="238125"/>
              <a:chExt cx="5137075" cy="5137075"/>
            </a:xfrm>
          </p:grpSpPr>
          <p:sp>
            <p:nvSpPr>
              <p:cNvPr id="982" name="Google Shape;982;p29"/>
              <p:cNvSpPr/>
              <p:nvPr/>
            </p:nvSpPr>
            <p:spPr>
              <a:xfrm>
                <a:off x="1190625" y="2805100"/>
                <a:ext cx="2567000" cy="2570100"/>
              </a:xfrm>
              <a:custGeom>
                <a:rect b="b" l="l" r="r" t="t"/>
                <a:pathLst>
                  <a:path extrusionOk="0" h="102804" w="102680">
                    <a:moveTo>
                      <a:pt x="0" y="1"/>
                    </a:moveTo>
                    <a:lnTo>
                      <a:pt x="0" y="102803"/>
                    </a:lnTo>
                    <a:lnTo>
                      <a:pt x="102680" y="102803"/>
                    </a:lnTo>
                    <a:cubicBezTo>
                      <a:pt x="45978" y="102803"/>
                      <a:pt x="0" y="56826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376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3" name="Google Shape;983;p29"/>
              <p:cNvSpPr/>
              <p:nvPr/>
            </p:nvSpPr>
            <p:spPr>
              <a:xfrm>
                <a:off x="1190625" y="238125"/>
                <a:ext cx="2567000" cy="2567000"/>
              </a:xfrm>
              <a:custGeom>
                <a:rect b="b" l="l" r="r" t="t"/>
                <a:pathLst>
                  <a:path extrusionOk="0" h="102680" w="102680">
                    <a:moveTo>
                      <a:pt x="0" y="0"/>
                    </a:moveTo>
                    <a:lnTo>
                      <a:pt x="0" y="102680"/>
                    </a:lnTo>
                    <a:cubicBezTo>
                      <a:pt x="0" y="45978"/>
                      <a:pt x="45978" y="0"/>
                      <a:pt x="102680" y="0"/>
                    </a:cubicBezTo>
                    <a:close/>
                  </a:path>
                </a:pathLst>
              </a:custGeom>
              <a:solidFill>
                <a:srgbClr val="000000">
                  <a:alpha val="376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4" name="Google Shape;984;p29"/>
              <p:cNvSpPr/>
              <p:nvPr/>
            </p:nvSpPr>
            <p:spPr>
              <a:xfrm>
                <a:off x="3757600" y="238125"/>
                <a:ext cx="2570100" cy="2567000"/>
              </a:xfrm>
              <a:custGeom>
                <a:rect b="b" l="l" r="r" t="t"/>
                <a:pathLst>
                  <a:path extrusionOk="0" h="102680" w="102804">
                    <a:moveTo>
                      <a:pt x="1" y="0"/>
                    </a:moveTo>
                    <a:cubicBezTo>
                      <a:pt x="56826" y="0"/>
                      <a:pt x="102803" y="45978"/>
                      <a:pt x="102803" y="102680"/>
                    </a:cubicBezTo>
                    <a:lnTo>
                      <a:pt x="102803" y="0"/>
                    </a:lnTo>
                    <a:close/>
                  </a:path>
                </a:pathLst>
              </a:custGeom>
              <a:solidFill>
                <a:srgbClr val="000000">
                  <a:alpha val="376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5" name="Google Shape;985;p29"/>
              <p:cNvSpPr/>
              <p:nvPr/>
            </p:nvSpPr>
            <p:spPr>
              <a:xfrm>
                <a:off x="3757600" y="2805100"/>
                <a:ext cx="2570100" cy="2570100"/>
              </a:xfrm>
              <a:custGeom>
                <a:rect b="b" l="l" r="r" t="t"/>
                <a:pathLst>
                  <a:path extrusionOk="0" h="102804" w="102804">
                    <a:moveTo>
                      <a:pt x="102803" y="1"/>
                    </a:moveTo>
                    <a:cubicBezTo>
                      <a:pt x="102803" y="56826"/>
                      <a:pt x="56826" y="102803"/>
                      <a:pt x="1" y="102803"/>
                    </a:cubicBezTo>
                    <a:lnTo>
                      <a:pt x="102803" y="102803"/>
                    </a:lnTo>
                    <a:lnTo>
                      <a:pt x="102803" y="1"/>
                    </a:lnTo>
                    <a:close/>
                  </a:path>
                </a:pathLst>
              </a:custGeom>
              <a:solidFill>
                <a:srgbClr val="000000">
                  <a:alpha val="376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86" name="Google Shape;986;p29"/>
            <p:cNvSpPr/>
            <p:nvPr/>
          </p:nvSpPr>
          <p:spPr>
            <a:xfrm>
              <a:off x="0" y="3854100"/>
              <a:ext cx="4818000" cy="1304400"/>
            </a:xfrm>
            <a:prstGeom prst="rect">
              <a:avLst/>
            </a:prstGeom>
            <a:solidFill>
              <a:srgbClr val="000000">
                <a:alpha val="376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29"/>
            <p:cNvSpPr/>
            <p:nvPr/>
          </p:nvSpPr>
          <p:spPr>
            <a:xfrm>
              <a:off x="6164375" y="3854250"/>
              <a:ext cx="2979600" cy="1304400"/>
            </a:xfrm>
            <a:prstGeom prst="rect">
              <a:avLst/>
            </a:prstGeom>
            <a:solidFill>
              <a:srgbClr val="000000">
                <a:alpha val="376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88" name="Google Shape;988;p29"/>
          <p:cNvGrpSpPr/>
          <p:nvPr/>
        </p:nvGrpSpPr>
        <p:grpSpPr>
          <a:xfrm>
            <a:off x="2243159" y="506718"/>
            <a:ext cx="1799611" cy="3893761"/>
            <a:chOff x="3462900" y="1267467"/>
            <a:chExt cx="927300" cy="2006473"/>
          </a:xfrm>
        </p:grpSpPr>
        <p:sp>
          <p:nvSpPr>
            <p:cNvPr id="989" name="Google Shape;989;p29"/>
            <p:cNvSpPr/>
            <p:nvPr/>
          </p:nvSpPr>
          <p:spPr>
            <a:xfrm>
              <a:off x="3462900" y="1267500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90" name="Google Shape;990;p29"/>
            <p:cNvPicPr preferRelativeResize="0"/>
            <p:nvPr/>
          </p:nvPicPr>
          <p:blipFill rotWithShape="1">
            <a:blip r:embed="rId35">
              <a:alphaModFix amt="20000"/>
            </a:blip>
            <a:srcRect b="0" l="0" r="0" t="0"/>
            <a:stretch/>
          </p:blipFill>
          <p:spPr>
            <a:xfrm>
              <a:off x="3462967" y="1267467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1" name="Google Shape;991;p29"/>
            <p:cNvPicPr preferRelativeResize="0"/>
            <p:nvPr/>
          </p:nvPicPr>
          <p:blipFill rotWithShape="1">
            <a:blip r:embed="rId35">
              <a:alphaModFix/>
            </a:blip>
            <a:srcRect b="18993" l="0" r="0" t="30017"/>
            <a:stretch/>
          </p:blipFill>
          <p:spPr>
            <a:xfrm>
              <a:off x="3462975" y="1869724"/>
              <a:ext cx="927150" cy="10230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2" name="Google Shape;992;p29"/>
          <p:cNvSpPr/>
          <p:nvPr/>
        </p:nvSpPr>
        <p:spPr>
          <a:xfrm>
            <a:off x="4773713" y="506750"/>
            <a:ext cx="2127300" cy="2592300"/>
          </a:xfrm>
          <a:prstGeom prst="roundRect">
            <a:avLst>
              <a:gd fmla="val 7949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93" name="Google Shape;993;p29"/>
          <p:cNvGrpSpPr/>
          <p:nvPr/>
        </p:nvGrpSpPr>
        <p:grpSpPr>
          <a:xfrm>
            <a:off x="6480000" y="546333"/>
            <a:ext cx="347140" cy="1461283"/>
            <a:chOff x="6133771" y="158383"/>
            <a:chExt cx="347140" cy="1461283"/>
          </a:xfrm>
        </p:grpSpPr>
        <p:pic>
          <p:nvPicPr>
            <p:cNvPr id="994" name="Google Shape;994;p29"/>
            <p:cNvPicPr preferRelativeResize="0"/>
            <p:nvPr/>
          </p:nvPicPr>
          <p:blipFill rotWithShape="1">
            <a:blip r:embed="rId69">
              <a:alphaModFix/>
            </a:blip>
            <a:srcRect b="0" l="357" r="347" t="0"/>
            <a:stretch/>
          </p:blipFill>
          <p:spPr>
            <a:xfrm>
              <a:off x="6133811" y="527552"/>
              <a:ext cx="347100" cy="345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995" name="Google Shape;995;p29"/>
            <p:cNvPicPr preferRelativeResize="0"/>
            <p:nvPr/>
          </p:nvPicPr>
          <p:blipFill rotWithShape="1">
            <a:blip r:embed="rId72">
              <a:alphaModFix/>
            </a:blip>
            <a:srcRect b="9853" l="23236" r="23236" t="9845"/>
            <a:stretch/>
          </p:blipFill>
          <p:spPr>
            <a:xfrm>
              <a:off x="6133803" y="901106"/>
              <a:ext cx="347100" cy="345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996" name="Google Shape;996;p29"/>
            <p:cNvPicPr preferRelativeResize="0"/>
            <p:nvPr/>
          </p:nvPicPr>
          <p:blipFill rotWithShape="1">
            <a:blip r:embed="rId67">
              <a:alphaModFix/>
            </a:blip>
            <a:srcRect b="0" l="0" r="0" t="0"/>
            <a:stretch/>
          </p:blipFill>
          <p:spPr>
            <a:xfrm>
              <a:off x="6133776" y="1274666"/>
              <a:ext cx="347100" cy="345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997" name="Google Shape;997;p29"/>
            <p:cNvPicPr preferRelativeResize="0"/>
            <p:nvPr/>
          </p:nvPicPr>
          <p:blipFill rotWithShape="1">
            <a:blip r:embed="rId66">
              <a:alphaModFix/>
            </a:blip>
            <a:srcRect b="0" l="0" r="0" t="0"/>
            <a:stretch/>
          </p:blipFill>
          <p:spPr>
            <a:xfrm>
              <a:off x="6133771" y="158383"/>
              <a:ext cx="347100" cy="3408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998" name="Google Shape;998;p29"/>
          <p:cNvGrpSpPr/>
          <p:nvPr/>
        </p:nvGrpSpPr>
        <p:grpSpPr>
          <a:xfrm>
            <a:off x="4773729" y="1622863"/>
            <a:ext cx="2127300" cy="1400125"/>
            <a:chOff x="4932891" y="1907938"/>
            <a:chExt cx="2127300" cy="1400125"/>
          </a:xfrm>
        </p:grpSpPr>
        <p:sp>
          <p:nvSpPr>
            <p:cNvPr id="999" name="Google Shape;999;p29"/>
            <p:cNvSpPr txBox="1"/>
            <p:nvPr/>
          </p:nvSpPr>
          <p:spPr>
            <a:xfrm>
              <a:off x="4932891" y="1907938"/>
              <a:ext cx="21273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91425" spcFirstLastPara="1" rIns="91425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Improvements:</a:t>
              </a:r>
              <a:endParaRPr/>
            </a:p>
          </p:txBody>
        </p:sp>
        <p:sp>
          <p:nvSpPr>
            <p:cNvPr id="1000" name="Google Shape;1000;p29"/>
            <p:cNvSpPr txBox="1"/>
            <p:nvPr/>
          </p:nvSpPr>
          <p:spPr>
            <a:xfrm>
              <a:off x="4932891" y="2230462"/>
              <a:ext cx="2127300" cy="107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91425" spcFirstLastPara="1" rIns="91425" wrap="square" tIns="0">
              <a:spAutoFit/>
            </a:bodyPr>
            <a:lstStyle/>
            <a:p>
              <a:pPr indent="0" lvl="0" marL="11430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Flesh out the networking map even more to make it interactive (e.g., scroll, zoom, etc.).</a:t>
              </a:r>
              <a:endParaRPr>
                <a:latin typeface="Gloria Hallelujah"/>
                <a:ea typeface="Gloria Hallelujah"/>
                <a:cs typeface="Gloria Hallelujah"/>
                <a:sym typeface="Gloria Hallelujah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4978208" y="1980583"/>
              <a:ext cx="1580400" cy="135900"/>
            </a:xfrm>
            <a:prstGeom prst="roundRect">
              <a:avLst>
                <a:gd fmla="val 50000" name="adj"/>
              </a:avLst>
            </a:prstGeom>
            <a:solidFill>
              <a:srgbClr val="4A86E8">
                <a:alpha val="2509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02" name="Google Shape;1002;p29"/>
          <p:cNvGrpSpPr/>
          <p:nvPr/>
        </p:nvGrpSpPr>
        <p:grpSpPr>
          <a:xfrm>
            <a:off x="4773729" y="577675"/>
            <a:ext cx="1706400" cy="969000"/>
            <a:chOff x="4932891" y="862750"/>
            <a:chExt cx="1706400" cy="969000"/>
          </a:xfrm>
        </p:grpSpPr>
        <p:sp>
          <p:nvSpPr>
            <p:cNvPr id="1003" name="Google Shape;1003;p29"/>
            <p:cNvSpPr txBox="1"/>
            <p:nvPr/>
          </p:nvSpPr>
          <p:spPr>
            <a:xfrm>
              <a:off x="4932891" y="862750"/>
              <a:ext cx="17064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91425" spcFirstLastPara="1" rIns="91425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latin typeface="Gloria Hallelujah"/>
                  <a:ea typeface="Gloria Hallelujah"/>
                  <a:cs typeface="Gloria Hallelujah"/>
                  <a:sym typeface="Gloria Hallelujah"/>
                </a:rPr>
                <a:t>Comments:</a:t>
              </a:r>
              <a:endParaRPr>
                <a:latin typeface="Gloria Hallelujah"/>
                <a:ea typeface="Gloria Hallelujah"/>
                <a:cs typeface="Gloria Hallelujah"/>
                <a:sym typeface="Gloria Hallelujah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4987698" y="925387"/>
              <a:ext cx="1154700" cy="135900"/>
            </a:xfrm>
            <a:prstGeom prst="roundRect">
              <a:avLst>
                <a:gd fmla="val 50000" name="adj"/>
              </a:avLst>
            </a:prstGeom>
            <a:solidFill>
              <a:srgbClr val="FF9900">
                <a:alpha val="2509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29"/>
            <p:cNvSpPr txBox="1"/>
            <p:nvPr/>
          </p:nvSpPr>
          <p:spPr>
            <a:xfrm>
              <a:off x="4932891" y="1185250"/>
              <a:ext cx="17064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91425" spcFirstLastPara="1" rIns="91425" wrap="square" tIns="0">
              <a:spAutoFit/>
            </a:bodyPr>
            <a:lstStyle/>
            <a:p>
              <a:pPr indent="0" lvl="0" marL="11430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Everyone liked the networking graphic.</a:t>
              </a:r>
              <a:endParaRPr/>
            </a:p>
          </p:txBody>
        </p:sp>
      </p:grpSp>
      <p:sp>
        <p:nvSpPr>
          <p:cNvPr id="1006" name="Google Shape;1006;p29">
            <a:hlinkClick action="ppaction://hlinksldjump" r:id="rId75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1" name="Google Shape;1011;p30"/>
          <p:cNvGrpSpPr/>
          <p:nvPr/>
        </p:nvGrpSpPr>
        <p:grpSpPr>
          <a:xfrm>
            <a:off x="1315425" y="1017763"/>
            <a:ext cx="448922" cy="971077"/>
            <a:chOff x="1467825" y="1017763"/>
            <a:chExt cx="448922" cy="971077"/>
          </a:xfrm>
        </p:grpSpPr>
        <p:sp>
          <p:nvSpPr>
            <p:cNvPr id="1012" name="Google Shape;1012;p30"/>
            <p:cNvSpPr/>
            <p:nvPr/>
          </p:nvSpPr>
          <p:spPr>
            <a:xfrm>
              <a:off x="1467931" y="1017763"/>
              <a:ext cx="448800" cy="970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13" name="Google Shape;1013;p30"/>
            <p:cNvPicPr preferRelativeResize="0"/>
            <p:nvPr/>
          </p:nvPicPr>
          <p:blipFill rotWithShape="1">
            <a:blip r:embed="rId3">
              <a:alphaModFix amt="40000"/>
            </a:blip>
            <a:srcRect b="9" l="0" r="0" t="9"/>
            <a:stretch/>
          </p:blipFill>
          <p:spPr>
            <a:xfrm>
              <a:off x="1467934" y="1017763"/>
              <a:ext cx="448813" cy="9710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4" name="Google Shape;1014;p30"/>
            <p:cNvPicPr preferRelativeResize="0"/>
            <p:nvPr/>
          </p:nvPicPr>
          <p:blipFill rotWithShape="1">
            <a:blip r:embed="rId3">
              <a:alphaModFix/>
            </a:blip>
            <a:srcRect b="15790" l="0" r="0" t="25247"/>
            <a:stretch/>
          </p:blipFill>
          <p:spPr>
            <a:xfrm>
              <a:off x="1467825" y="1262949"/>
              <a:ext cx="448825" cy="572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5" name="Google Shape;1015;p30"/>
            <p:cNvPicPr preferRelativeResize="0"/>
            <p:nvPr/>
          </p:nvPicPr>
          <p:blipFill rotWithShape="1">
            <a:blip r:embed="rId4">
              <a:alphaModFix/>
            </a:blip>
            <a:srcRect b="0" l="0" r="0" t="89798"/>
            <a:stretch/>
          </p:blipFill>
          <p:spPr>
            <a:xfrm>
              <a:off x="1467931" y="1889682"/>
              <a:ext cx="448813" cy="990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16" name="Google Shape;1016;p30"/>
          <p:cNvSpPr/>
          <p:nvPr/>
        </p:nvSpPr>
        <p:spPr>
          <a:xfrm>
            <a:off x="7379745" y="2041741"/>
            <a:ext cx="448800" cy="9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17" name="Google Shape;1017;p30"/>
          <p:cNvGrpSpPr/>
          <p:nvPr/>
        </p:nvGrpSpPr>
        <p:grpSpPr>
          <a:xfrm>
            <a:off x="6705917" y="1017553"/>
            <a:ext cx="448803" cy="971412"/>
            <a:chOff x="6705917" y="1017553"/>
            <a:chExt cx="448803" cy="971412"/>
          </a:xfrm>
        </p:grpSpPr>
        <p:sp>
          <p:nvSpPr>
            <p:cNvPr id="1018" name="Google Shape;1018;p30"/>
            <p:cNvSpPr/>
            <p:nvPr/>
          </p:nvSpPr>
          <p:spPr>
            <a:xfrm>
              <a:off x="6705920" y="10175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19" name="Google Shape;1019;p30"/>
            <p:cNvPicPr preferRelativeResize="0"/>
            <p:nvPr/>
          </p:nvPicPr>
          <p:blipFill rotWithShape="1">
            <a:blip r:embed="rId5">
              <a:alphaModFix amt="40000"/>
            </a:blip>
            <a:srcRect b="0" l="0" r="0" t="0"/>
            <a:stretch/>
          </p:blipFill>
          <p:spPr>
            <a:xfrm>
              <a:off x="6705917" y="1017747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20" name="Google Shape;1020;p30"/>
          <p:cNvGrpSpPr/>
          <p:nvPr/>
        </p:nvGrpSpPr>
        <p:grpSpPr>
          <a:xfrm>
            <a:off x="4010617" y="4089994"/>
            <a:ext cx="448906" cy="971334"/>
            <a:chOff x="5869800" y="1267317"/>
            <a:chExt cx="927300" cy="2006473"/>
          </a:xfrm>
        </p:grpSpPr>
        <p:sp>
          <p:nvSpPr>
            <p:cNvPr id="1021" name="Google Shape;1021;p30"/>
            <p:cNvSpPr/>
            <p:nvPr/>
          </p:nvSpPr>
          <p:spPr>
            <a:xfrm>
              <a:off x="5869800" y="1267350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22" name="Google Shape;1022;p30"/>
            <p:cNvPicPr preferRelativeResize="0"/>
            <p:nvPr/>
          </p:nvPicPr>
          <p:blipFill rotWithShape="1">
            <a:blip r:embed="rId6">
              <a:alphaModFix amt="40000"/>
            </a:blip>
            <a:srcRect b="0" l="0" r="0" t="0"/>
            <a:stretch/>
          </p:blipFill>
          <p:spPr>
            <a:xfrm>
              <a:off x="5869867" y="1267317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3" name="Google Shape;1023;p30"/>
            <p:cNvPicPr preferRelativeResize="0"/>
            <p:nvPr/>
          </p:nvPicPr>
          <p:blipFill rotWithShape="1">
            <a:blip r:embed="rId6">
              <a:alphaModFix/>
            </a:blip>
            <a:srcRect b="2020" l="7605" r="7884" t="90659"/>
            <a:stretch/>
          </p:blipFill>
          <p:spPr>
            <a:xfrm>
              <a:off x="5940400" y="3086325"/>
              <a:ext cx="783525" cy="1468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24" name="Google Shape;1024;p30"/>
          <p:cNvGrpSpPr/>
          <p:nvPr/>
        </p:nvGrpSpPr>
        <p:grpSpPr>
          <a:xfrm>
            <a:off x="1084787" y="791831"/>
            <a:ext cx="6901139" cy="4324044"/>
            <a:chOff x="1084787" y="791831"/>
            <a:chExt cx="6901139" cy="4324044"/>
          </a:xfrm>
        </p:grpSpPr>
        <p:pic>
          <p:nvPicPr>
            <p:cNvPr id="1025" name="Google Shape;1025;p30"/>
            <p:cNvPicPr preferRelativeResize="0"/>
            <p:nvPr/>
          </p:nvPicPr>
          <p:blipFill>
            <a:blip r:embed="rId7">
              <a:alphaModFix amt="40000"/>
            </a:blip>
            <a:stretch>
              <a:fillRect/>
            </a:stretch>
          </p:blipFill>
          <p:spPr>
            <a:xfrm>
              <a:off x="7414775" y="791831"/>
              <a:ext cx="378624" cy="255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6" name="Google Shape;1026;p30"/>
            <p:cNvPicPr preferRelativeResize="0"/>
            <p:nvPr/>
          </p:nvPicPr>
          <p:blipFill>
            <a:blip r:embed="rId7">
              <a:alphaModFix amt="40000"/>
            </a:blip>
            <a:stretch>
              <a:fillRect/>
            </a:stretch>
          </p:blipFill>
          <p:spPr>
            <a:xfrm>
              <a:off x="5393375" y="1129975"/>
              <a:ext cx="378624" cy="255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7" name="Google Shape;1027;p30"/>
            <p:cNvPicPr preferRelativeResize="0"/>
            <p:nvPr/>
          </p:nvPicPr>
          <p:blipFill>
            <a:blip r:embed="rId8">
              <a:alphaModFix amt="40000"/>
            </a:blip>
            <a:stretch>
              <a:fillRect/>
            </a:stretch>
          </p:blipFill>
          <p:spPr>
            <a:xfrm>
              <a:off x="4205286" y="1935225"/>
              <a:ext cx="208824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8" name="Google Shape;1028;p30"/>
            <p:cNvPicPr preferRelativeResize="0"/>
            <p:nvPr/>
          </p:nvPicPr>
          <p:blipFill>
            <a:blip r:embed="rId8">
              <a:alphaModFix amt="40000"/>
            </a:blip>
            <a:stretch>
              <a:fillRect/>
            </a:stretch>
          </p:blipFill>
          <p:spPr>
            <a:xfrm>
              <a:off x="3527474" y="1942325"/>
              <a:ext cx="208824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9" name="Google Shape;1029;p30"/>
            <p:cNvPicPr preferRelativeResize="0"/>
            <p:nvPr/>
          </p:nvPicPr>
          <p:blipFill>
            <a:blip r:embed="rId8">
              <a:alphaModFix amt="40000"/>
            </a:blip>
            <a:stretch>
              <a:fillRect/>
            </a:stretch>
          </p:blipFill>
          <p:spPr>
            <a:xfrm>
              <a:off x="2849674" y="1940550"/>
              <a:ext cx="208824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0" name="Google Shape;1030;p30"/>
            <p:cNvPicPr preferRelativeResize="0"/>
            <p:nvPr/>
          </p:nvPicPr>
          <p:blipFill>
            <a:blip r:embed="rId8">
              <a:alphaModFix amt="40000"/>
            </a:blip>
            <a:stretch>
              <a:fillRect/>
            </a:stretch>
          </p:blipFill>
          <p:spPr>
            <a:xfrm>
              <a:off x="2171874" y="1944112"/>
              <a:ext cx="208824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1" name="Google Shape;1031;p30"/>
            <p:cNvPicPr preferRelativeResize="0"/>
            <p:nvPr/>
          </p:nvPicPr>
          <p:blipFill>
            <a:blip r:embed="rId9">
              <a:alphaModFix amt="40000"/>
            </a:blip>
            <a:stretch>
              <a:fillRect/>
            </a:stretch>
          </p:blipFill>
          <p:spPr>
            <a:xfrm>
              <a:off x="4361025" y="1450175"/>
              <a:ext cx="1032350" cy="14406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2" name="Google Shape;1032;p30"/>
            <p:cNvPicPr preferRelativeResize="0"/>
            <p:nvPr/>
          </p:nvPicPr>
          <p:blipFill>
            <a:blip r:embed="rId10">
              <a:alphaModFix amt="40000"/>
            </a:blip>
            <a:stretch>
              <a:fillRect/>
            </a:stretch>
          </p:blipFill>
          <p:spPr>
            <a:xfrm>
              <a:off x="1725993" y="4599664"/>
              <a:ext cx="269588" cy="31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3" name="Google Shape;1033;p30"/>
            <p:cNvPicPr preferRelativeResize="0"/>
            <p:nvPr/>
          </p:nvPicPr>
          <p:blipFill>
            <a:blip r:embed="rId11">
              <a:alphaModFix amt="40000"/>
            </a:blip>
            <a:stretch>
              <a:fillRect/>
            </a:stretch>
          </p:blipFill>
          <p:spPr>
            <a:xfrm>
              <a:off x="2065725" y="4348708"/>
              <a:ext cx="597350" cy="1776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4" name="Google Shape;1034;p30"/>
            <p:cNvPicPr preferRelativeResize="0"/>
            <p:nvPr/>
          </p:nvPicPr>
          <p:blipFill>
            <a:blip r:embed="rId12">
              <a:alphaModFix amt="40000"/>
            </a:blip>
            <a:stretch>
              <a:fillRect/>
            </a:stretch>
          </p:blipFill>
          <p:spPr>
            <a:xfrm>
              <a:off x="3067925" y="4535125"/>
              <a:ext cx="313525" cy="469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5" name="Google Shape;1035;p30"/>
            <p:cNvPicPr preferRelativeResize="0"/>
            <p:nvPr/>
          </p:nvPicPr>
          <p:blipFill>
            <a:blip r:embed="rId13">
              <a:alphaModFix amt="40000"/>
            </a:blip>
            <a:stretch>
              <a:fillRect/>
            </a:stretch>
          </p:blipFill>
          <p:spPr>
            <a:xfrm>
              <a:off x="3743380" y="4482899"/>
              <a:ext cx="269575" cy="2107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6" name="Google Shape;1036;p30"/>
            <p:cNvPicPr preferRelativeResize="0"/>
            <p:nvPr/>
          </p:nvPicPr>
          <p:blipFill>
            <a:blip r:embed="rId14">
              <a:alphaModFix amt="40000"/>
            </a:blip>
            <a:stretch>
              <a:fillRect/>
            </a:stretch>
          </p:blipFill>
          <p:spPr>
            <a:xfrm>
              <a:off x="4459364" y="4435608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7" name="Google Shape;1037;p30"/>
            <p:cNvPicPr preferRelativeResize="0"/>
            <p:nvPr/>
          </p:nvPicPr>
          <p:blipFill>
            <a:blip r:embed="rId14">
              <a:alphaModFix amt="40000"/>
            </a:blip>
            <a:stretch>
              <a:fillRect/>
            </a:stretch>
          </p:blipFill>
          <p:spPr>
            <a:xfrm>
              <a:off x="5126602" y="4435596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8" name="Google Shape;1038;p30"/>
            <p:cNvPicPr preferRelativeResize="0"/>
            <p:nvPr/>
          </p:nvPicPr>
          <p:blipFill>
            <a:blip r:embed="rId14">
              <a:alphaModFix amt="40000"/>
            </a:blip>
            <a:stretch>
              <a:fillRect/>
            </a:stretch>
          </p:blipFill>
          <p:spPr>
            <a:xfrm>
              <a:off x="3792152" y="3457606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9" name="Google Shape;1039;p30"/>
            <p:cNvPicPr preferRelativeResize="0"/>
            <p:nvPr/>
          </p:nvPicPr>
          <p:blipFill>
            <a:blip r:embed="rId14">
              <a:alphaModFix amt="40000"/>
            </a:blip>
            <a:stretch>
              <a:fillRect/>
            </a:stretch>
          </p:blipFill>
          <p:spPr>
            <a:xfrm>
              <a:off x="4457189" y="3457631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0" name="Google Shape;1040;p30"/>
            <p:cNvPicPr preferRelativeResize="0"/>
            <p:nvPr/>
          </p:nvPicPr>
          <p:blipFill>
            <a:blip r:embed="rId14">
              <a:alphaModFix amt="40000"/>
            </a:blip>
            <a:stretch>
              <a:fillRect/>
            </a:stretch>
          </p:blipFill>
          <p:spPr>
            <a:xfrm>
              <a:off x="5139764" y="3457619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1" name="Google Shape;1041;p30"/>
            <p:cNvPicPr preferRelativeResize="0"/>
            <p:nvPr/>
          </p:nvPicPr>
          <p:blipFill>
            <a:blip r:embed="rId14">
              <a:alphaModFix amt="40000"/>
            </a:blip>
            <a:stretch>
              <a:fillRect/>
            </a:stretch>
          </p:blipFill>
          <p:spPr>
            <a:xfrm>
              <a:off x="5804789" y="3457606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2" name="Google Shape;1042;p30"/>
            <p:cNvPicPr preferRelativeResize="0"/>
            <p:nvPr/>
          </p:nvPicPr>
          <p:blipFill>
            <a:blip r:embed="rId14">
              <a:alphaModFix amt="40000"/>
            </a:blip>
            <a:stretch>
              <a:fillRect/>
            </a:stretch>
          </p:blipFill>
          <p:spPr>
            <a:xfrm>
              <a:off x="6487364" y="3457594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3" name="Google Shape;1043;p30"/>
            <p:cNvPicPr preferRelativeResize="0"/>
            <p:nvPr/>
          </p:nvPicPr>
          <p:blipFill>
            <a:blip r:embed="rId15">
              <a:alphaModFix amt="40000"/>
            </a:blip>
            <a:stretch>
              <a:fillRect/>
            </a:stretch>
          </p:blipFill>
          <p:spPr>
            <a:xfrm>
              <a:off x="3079801" y="3566900"/>
              <a:ext cx="254576" cy="15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4" name="Google Shape;1044;p30"/>
            <p:cNvPicPr preferRelativeResize="0"/>
            <p:nvPr/>
          </p:nvPicPr>
          <p:blipFill>
            <a:blip r:embed="rId16">
              <a:alphaModFix amt="40000"/>
            </a:blip>
            <a:stretch>
              <a:fillRect/>
            </a:stretch>
          </p:blipFill>
          <p:spPr>
            <a:xfrm>
              <a:off x="6483025" y="1421211"/>
              <a:ext cx="220800" cy="101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5" name="Google Shape;1045;p30"/>
            <p:cNvPicPr preferRelativeResize="0"/>
            <p:nvPr/>
          </p:nvPicPr>
          <p:blipFill>
            <a:blip r:embed="rId17">
              <a:alphaModFix amt="40000"/>
            </a:blip>
            <a:stretch>
              <a:fillRect/>
            </a:stretch>
          </p:blipFill>
          <p:spPr>
            <a:xfrm>
              <a:off x="5135397" y="2488511"/>
              <a:ext cx="220826" cy="400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6" name="Google Shape;1046;p30"/>
            <p:cNvPicPr preferRelativeResize="0"/>
            <p:nvPr/>
          </p:nvPicPr>
          <p:blipFill>
            <a:blip r:embed="rId18">
              <a:alphaModFix amt="40000"/>
            </a:blip>
            <a:stretch>
              <a:fillRect/>
            </a:stretch>
          </p:blipFill>
          <p:spPr>
            <a:xfrm>
              <a:off x="6573725" y="1925926"/>
              <a:ext cx="132225" cy="152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7" name="Google Shape;1047;p30"/>
            <p:cNvPicPr preferRelativeResize="0"/>
            <p:nvPr/>
          </p:nvPicPr>
          <p:blipFill>
            <a:blip r:embed="rId18">
              <a:alphaModFix amt="40000"/>
            </a:blip>
            <a:stretch>
              <a:fillRect/>
            </a:stretch>
          </p:blipFill>
          <p:spPr>
            <a:xfrm>
              <a:off x="6573725" y="2948713"/>
              <a:ext cx="132225" cy="152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8" name="Google Shape;1048;p30"/>
            <p:cNvPicPr preferRelativeResize="0"/>
            <p:nvPr/>
          </p:nvPicPr>
          <p:blipFill rotWithShape="1">
            <a:blip r:embed="rId19">
              <a:alphaModFix amt="40000"/>
            </a:blip>
            <a:srcRect b="0" l="0" r="13269" t="0"/>
            <a:stretch/>
          </p:blipFill>
          <p:spPr>
            <a:xfrm>
              <a:off x="5809198" y="1547175"/>
              <a:ext cx="220800" cy="989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9" name="Google Shape;1049;p30"/>
            <p:cNvPicPr preferRelativeResize="0"/>
            <p:nvPr/>
          </p:nvPicPr>
          <p:blipFill>
            <a:blip r:embed="rId18">
              <a:alphaModFix amt="40000"/>
            </a:blip>
            <a:stretch>
              <a:fillRect/>
            </a:stretch>
          </p:blipFill>
          <p:spPr>
            <a:xfrm>
              <a:off x="7249675" y="1920951"/>
              <a:ext cx="132225" cy="152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0" name="Google Shape;1050;p30"/>
            <p:cNvPicPr preferRelativeResize="0"/>
            <p:nvPr/>
          </p:nvPicPr>
          <p:blipFill>
            <a:blip r:embed="rId18">
              <a:alphaModFix amt="40000"/>
            </a:blip>
            <a:stretch>
              <a:fillRect/>
            </a:stretch>
          </p:blipFill>
          <p:spPr>
            <a:xfrm>
              <a:off x="7249675" y="2943738"/>
              <a:ext cx="132225" cy="152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1" name="Google Shape;1051;p30"/>
            <p:cNvPicPr preferRelativeResize="0"/>
            <p:nvPr/>
          </p:nvPicPr>
          <p:blipFill rotWithShape="1">
            <a:blip r:embed="rId20">
              <a:alphaModFix amt="40000"/>
            </a:blip>
            <a:srcRect b="0" l="13254" r="0" t="0"/>
            <a:stretch/>
          </p:blipFill>
          <p:spPr>
            <a:xfrm>
              <a:off x="7765101" y="3550700"/>
              <a:ext cx="220825" cy="1481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2" name="Google Shape;1052;p30"/>
            <p:cNvPicPr preferRelativeResize="0"/>
            <p:nvPr/>
          </p:nvPicPr>
          <p:blipFill>
            <a:blip r:embed="rId10">
              <a:alphaModFix amt="40000"/>
            </a:blip>
            <a:stretch>
              <a:fillRect/>
            </a:stretch>
          </p:blipFill>
          <p:spPr>
            <a:xfrm>
              <a:off x="7110125" y="4599679"/>
              <a:ext cx="269575" cy="407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3" name="Google Shape;1053;p30"/>
            <p:cNvPicPr preferRelativeResize="0"/>
            <p:nvPr/>
          </p:nvPicPr>
          <p:blipFill>
            <a:blip r:embed="rId10">
              <a:alphaModFix amt="40000"/>
            </a:blip>
            <a:stretch>
              <a:fillRect/>
            </a:stretch>
          </p:blipFill>
          <p:spPr>
            <a:xfrm>
              <a:off x="2380700" y="3572306"/>
              <a:ext cx="282375" cy="427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4" name="Google Shape;1054;p30"/>
            <p:cNvPicPr preferRelativeResize="0"/>
            <p:nvPr/>
          </p:nvPicPr>
          <p:blipFill rotWithShape="1">
            <a:blip r:embed="rId21">
              <a:alphaModFix amt="40000"/>
            </a:blip>
            <a:srcRect b="0" l="14958" r="0" t="0"/>
            <a:stretch/>
          </p:blipFill>
          <p:spPr>
            <a:xfrm>
              <a:off x="1722750" y="3445225"/>
              <a:ext cx="269576" cy="177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5" name="Google Shape;1055;p30"/>
            <p:cNvPicPr preferRelativeResize="0"/>
            <p:nvPr/>
          </p:nvPicPr>
          <p:blipFill>
            <a:blip r:embed="rId22">
              <a:alphaModFix amt="40000"/>
            </a:blip>
            <a:stretch>
              <a:fillRect/>
            </a:stretch>
          </p:blipFill>
          <p:spPr>
            <a:xfrm>
              <a:off x="5663150" y="4046725"/>
              <a:ext cx="1045026" cy="5934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6" name="Google Shape;1056;p30"/>
            <p:cNvPicPr preferRelativeResize="0"/>
            <p:nvPr/>
          </p:nvPicPr>
          <p:blipFill>
            <a:blip r:embed="rId23">
              <a:alphaModFix amt="40000"/>
            </a:blip>
            <a:stretch>
              <a:fillRect/>
            </a:stretch>
          </p:blipFill>
          <p:spPr>
            <a:xfrm>
              <a:off x="6255025" y="4550575"/>
              <a:ext cx="512323" cy="133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7" name="Google Shape;1057;p30"/>
            <p:cNvPicPr preferRelativeResize="0"/>
            <p:nvPr/>
          </p:nvPicPr>
          <p:blipFill>
            <a:blip r:embed="rId24">
              <a:alphaModFix amt="40000"/>
            </a:blip>
            <a:stretch>
              <a:fillRect/>
            </a:stretch>
          </p:blipFill>
          <p:spPr>
            <a:xfrm>
              <a:off x="5453825" y="4606813"/>
              <a:ext cx="578301" cy="509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8" name="Google Shape;1058;p30"/>
            <p:cNvPicPr preferRelativeResize="0"/>
            <p:nvPr/>
          </p:nvPicPr>
          <p:blipFill>
            <a:blip r:embed="rId25">
              <a:alphaModFix amt="40000"/>
            </a:blip>
            <a:stretch>
              <a:fillRect/>
            </a:stretch>
          </p:blipFill>
          <p:spPr>
            <a:xfrm>
              <a:off x="5222351" y="1660221"/>
              <a:ext cx="390841" cy="1264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9" name="Google Shape;1059;p30"/>
            <p:cNvPicPr preferRelativeResize="0"/>
            <p:nvPr/>
          </p:nvPicPr>
          <p:blipFill>
            <a:blip r:embed="rId26">
              <a:alphaModFix amt="40000"/>
            </a:blip>
            <a:stretch>
              <a:fillRect/>
            </a:stretch>
          </p:blipFill>
          <p:spPr>
            <a:xfrm>
              <a:off x="1681200" y="1259650"/>
              <a:ext cx="254575" cy="1262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0" name="Google Shape;1060;p30"/>
            <p:cNvPicPr preferRelativeResize="0"/>
            <p:nvPr/>
          </p:nvPicPr>
          <p:blipFill>
            <a:blip r:embed="rId27">
              <a:alphaModFix amt="40000"/>
            </a:blip>
            <a:stretch>
              <a:fillRect/>
            </a:stretch>
          </p:blipFill>
          <p:spPr>
            <a:xfrm>
              <a:off x="3143351" y="1259650"/>
              <a:ext cx="193518" cy="126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1" name="Google Shape;1061;p30"/>
            <p:cNvPicPr preferRelativeResize="0"/>
            <p:nvPr/>
          </p:nvPicPr>
          <p:blipFill>
            <a:blip r:embed="rId28">
              <a:alphaModFix amt="40000"/>
            </a:blip>
            <a:stretch>
              <a:fillRect/>
            </a:stretch>
          </p:blipFill>
          <p:spPr>
            <a:xfrm>
              <a:off x="3843196" y="1538542"/>
              <a:ext cx="169775" cy="1147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2" name="Google Shape;1062;p30"/>
            <p:cNvPicPr preferRelativeResize="0"/>
            <p:nvPr/>
          </p:nvPicPr>
          <p:blipFill>
            <a:blip r:embed="rId29">
              <a:alphaModFix amt="40000"/>
            </a:blip>
            <a:stretch>
              <a:fillRect/>
            </a:stretch>
          </p:blipFill>
          <p:spPr>
            <a:xfrm>
              <a:off x="1707472" y="1703675"/>
              <a:ext cx="239478" cy="114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3" name="Google Shape;1063;p30"/>
            <p:cNvPicPr preferRelativeResize="0"/>
            <p:nvPr/>
          </p:nvPicPr>
          <p:blipFill>
            <a:blip r:embed="rId30">
              <a:alphaModFix amt="40000"/>
            </a:blip>
            <a:stretch>
              <a:fillRect/>
            </a:stretch>
          </p:blipFill>
          <p:spPr>
            <a:xfrm>
              <a:off x="1483258" y="1335953"/>
              <a:ext cx="512325" cy="3497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4" name="Google Shape;1064;p30"/>
            <p:cNvPicPr preferRelativeResize="0"/>
            <p:nvPr/>
          </p:nvPicPr>
          <p:blipFill>
            <a:blip r:embed="rId31">
              <a:alphaModFix amt="40000"/>
            </a:blip>
            <a:stretch>
              <a:fillRect/>
            </a:stretch>
          </p:blipFill>
          <p:spPr>
            <a:xfrm>
              <a:off x="2493302" y="1694798"/>
              <a:ext cx="169774" cy="1181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5" name="Google Shape;1065;p30"/>
            <p:cNvPicPr preferRelativeResize="0"/>
            <p:nvPr/>
          </p:nvPicPr>
          <p:blipFill>
            <a:blip r:embed="rId32">
              <a:alphaModFix amt="40000"/>
            </a:blip>
            <a:stretch>
              <a:fillRect/>
            </a:stretch>
          </p:blipFill>
          <p:spPr>
            <a:xfrm>
              <a:off x="1084787" y="1421988"/>
              <a:ext cx="208827" cy="162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6" name="Google Shape;1066;p30"/>
            <p:cNvPicPr preferRelativeResize="0"/>
            <p:nvPr/>
          </p:nvPicPr>
          <p:blipFill>
            <a:blip r:embed="rId32">
              <a:alphaModFix amt="40000"/>
            </a:blip>
            <a:stretch>
              <a:fillRect/>
            </a:stretch>
          </p:blipFill>
          <p:spPr>
            <a:xfrm>
              <a:off x="1084787" y="3470213"/>
              <a:ext cx="208827" cy="1626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7" name="Google Shape;1067;p30"/>
            <p:cNvPicPr preferRelativeResize="0"/>
            <p:nvPr/>
          </p:nvPicPr>
          <p:blipFill>
            <a:blip r:embed="rId32">
              <a:alphaModFix amt="40000"/>
            </a:blip>
            <a:stretch>
              <a:fillRect/>
            </a:stretch>
          </p:blipFill>
          <p:spPr>
            <a:xfrm>
              <a:off x="1084787" y="4494338"/>
              <a:ext cx="208827" cy="16264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68" name="Google Shape;1068;p30"/>
          <p:cNvGrpSpPr/>
          <p:nvPr/>
        </p:nvGrpSpPr>
        <p:grpSpPr>
          <a:xfrm>
            <a:off x="1315428" y="4089988"/>
            <a:ext cx="448813" cy="971133"/>
            <a:chOff x="2059500" y="1267467"/>
            <a:chExt cx="927300" cy="2006473"/>
          </a:xfrm>
        </p:grpSpPr>
        <p:sp>
          <p:nvSpPr>
            <p:cNvPr id="1069" name="Google Shape;1069;p30"/>
            <p:cNvSpPr/>
            <p:nvPr/>
          </p:nvSpPr>
          <p:spPr>
            <a:xfrm>
              <a:off x="2059500" y="1267500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70" name="Google Shape;1070;p30"/>
            <p:cNvPicPr preferRelativeResize="0"/>
            <p:nvPr/>
          </p:nvPicPr>
          <p:blipFill rotWithShape="1">
            <a:blip r:embed="rId33">
              <a:alphaModFix amt="40000"/>
            </a:blip>
            <a:srcRect b="0" l="0" r="0" t="0"/>
            <a:stretch/>
          </p:blipFill>
          <p:spPr>
            <a:xfrm>
              <a:off x="2059567" y="1267467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1" name="Google Shape;1071;p30"/>
            <p:cNvPicPr preferRelativeResize="0"/>
            <p:nvPr/>
          </p:nvPicPr>
          <p:blipFill rotWithShape="1">
            <a:blip r:embed="rId33">
              <a:alphaModFix/>
            </a:blip>
            <a:srcRect b="10193" l="74642" r="0" t="80899"/>
            <a:stretch/>
          </p:blipFill>
          <p:spPr>
            <a:xfrm>
              <a:off x="2751625" y="2890450"/>
              <a:ext cx="235100" cy="178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72" name="Google Shape;1072;p30"/>
          <p:cNvGrpSpPr/>
          <p:nvPr/>
        </p:nvGrpSpPr>
        <p:grpSpPr>
          <a:xfrm>
            <a:off x="4010608" y="2041737"/>
            <a:ext cx="448906" cy="971334"/>
            <a:chOff x="4667900" y="702842"/>
            <a:chExt cx="927300" cy="2006473"/>
          </a:xfrm>
        </p:grpSpPr>
        <p:sp>
          <p:nvSpPr>
            <p:cNvPr id="1073" name="Google Shape;1073;p30"/>
            <p:cNvSpPr/>
            <p:nvPr/>
          </p:nvSpPr>
          <p:spPr>
            <a:xfrm>
              <a:off x="4667900" y="702875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74" name="Google Shape;1074;p30"/>
            <p:cNvPicPr preferRelativeResize="0"/>
            <p:nvPr/>
          </p:nvPicPr>
          <p:blipFill>
            <a:blip r:embed="rId34">
              <a:alphaModFix amt="40000"/>
            </a:blip>
            <a:stretch>
              <a:fillRect/>
            </a:stretch>
          </p:blipFill>
          <p:spPr>
            <a:xfrm>
              <a:off x="4667967" y="702842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5" name="Google Shape;1075;p30"/>
            <p:cNvPicPr preferRelativeResize="0"/>
            <p:nvPr/>
          </p:nvPicPr>
          <p:blipFill rotWithShape="1">
            <a:blip r:embed="rId34">
              <a:alphaModFix/>
            </a:blip>
            <a:srcRect b="8790" l="18185" r="18274" t="84967"/>
            <a:stretch/>
          </p:blipFill>
          <p:spPr>
            <a:xfrm>
              <a:off x="4836575" y="2407700"/>
              <a:ext cx="589150" cy="1252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76" name="Google Shape;1076;p30"/>
          <p:cNvGrpSpPr/>
          <p:nvPr/>
        </p:nvGrpSpPr>
        <p:grpSpPr>
          <a:xfrm>
            <a:off x="2663230" y="3065992"/>
            <a:ext cx="448813" cy="971133"/>
            <a:chOff x="3462900" y="3273729"/>
            <a:chExt cx="927300" cy="2006473"/>
          </a:xfrm>
        </p:grpSpPr>
        <p:sp>
          <p:nvSpPr>
            <p:cNvPr id="1077" name="Google Shape;1077;p30"/>
            <p:cNvSpPr/>
            <p:nvPr/>
          </p:nvSpPr>
          <p:spPr>
            <a:xfrm>
              <a:off x="3462900" y="3273763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78" name="Google Shape;1078;p30"/>
            <p:cNvPicPr preferRelativeResize="0"/>
            <p:nvPr/>
          </p:nvPicPr>
          <p:blipFill rotWithShape="1">
            <a:blip r:embed="rId35">
              <a:alphaModFix amt="40000"/>
            </a:blip>
            <a:srcRect b="0" l="0" r="0" t="0"/>
            <a:stretch/>
          </p:blipFill>
          <p:spPr>
            <a:xfrm>
              <a:off x="3462967" y="3273729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9" name="Google Shape;1079;p30"/>
            <p:cNvPicPr preferRelativeResize="0"/>
            <p:nvPr/>
          </p:nvPicPr>
          <p:blipFill rotWithShape="1">
            <a:blip r:embed="rId35">
              <a:alphaModFix/>
            </a:blip>
            <a:srcRect b="28879" l="0" r="0" t="28043"/>
            <a:stretch/>
          </p:blipFill>
          <p:spPr>
            <a:xfrm>
              <a:off x="3462975" y="3836449"/>
              <a:ext cx="927150" cy="8643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0" name="Google Shape;1080;p30"/>
          <p:cNvGrpSpPr/>
          <p:nvPr/>
        </p:nvGrpSpPr>
        <p:grpSpPr>
          <a:xfrm>
            <a:off x="1990014" y="4090069"/>
            <a:ext cx="448813" cy="970932"/>
            <a:chOff x="7673100" y="1267479"/>
            <a:chExt cx="927300" cy="2006473"/>
          </a:xfrm>
        </p:grpSpPr>
        <p:sp>
          <p:nvSpPr>
            <p:cNvPr id="1081" name="Google Shape;1081;p30"/>
            <p:cNvSpPr/>
            <p:nvPr/>
          </p:nvSpPr>
          <p:spPr>
            <a:xfrm>
              <a:off x="7673100" y="1267513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82" name="Google Shape;1082;p30"/>
            <p:cNvPicPr preferRelativeResize="0"/>
            <p:nvPr/>
          </p:nvPicPr>
          <p:blipFill rotWithShape="1">
            <a:blip r:embed="rId36">
              <a:alphaModFix amt="40000"/>
            </a:blip>
            <a:srcRect b="0" l="0" r="0" t="0"/>
            <a:stretch/>
          </p:blipFill>
          <p:spPr>
            <a:xfrm>
              <a:off x="7673167" y="1267479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3" name="Google Shape;1083;p30"/>
            <p:cNvPicPr preferRelativeResize="0"/>
            <p:nvPr/>
          </p:nvPicPr>
          <p:blipFill rotWithShape="1">
            <a:blip r:embed="rId36">
              <a:alphaModFix/>
            </a:blip>
            <a:srcRect b="1242" l="0" r="0" t="63858"/>
            <a:stretch/>
          </p:blipFill>
          <p:spPr>
            <a:xfrm>
              <a:off x="7673175" y="2548825"/>
              <a:ext cx="927150" cy="7002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4" name="Google Shape;1084;p30"/>
          <p:cNvGrpSpPr/>
          <p:nvPr/>
        </p:nvGrpSpPr>
        <p:grpSpPr>
          <a:xfrm>
            <a:off x="5358280" y="4089995"/>
            <a:ext cx="448813" cy="971133"/>
            <a:chOff x="3462900" y="1267467"/>
            <a:chExt cx="927300" cy="2006473"/>
          </a:xfrm>
        </p:grpSpPr>
        <p:sp>
          <p:nvSpPr>
            <p:cNvPr id="1085" name="Google Shape;1085;p30"/>
            <p:cNvSpPr/>
            <p:nvPr/>
          </p:nvSpPr>
          <p:spPr>
            <a:xfrm>
              <a:off x="3462900" y="1267500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86" name="Google Shape;1086;p30"/>
            <p:cNvPicPr preferRelativeResize="0"/>
            <p:nvPr/>
          </p:nvPicPr>
          <p:blipFill rotWithShape="1">
            <a:blip r:embed="rId37">
              <a:alphaModFix amt="40000"/>
            </a:blip>
            <a:srcRect b="0" l="0" r="0" t="0"/>
            <a:stretch/>
          </p:blipFill>
          <p:spPr>
            <a:xfrm>
              <a:off x="3462967" y="1267467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7" name="Google Shape;1087;p30"/>
            <p:cNvPicPr preferRelativeResize="0"/>
            <p:nvPr/>
          </p:nvPicPr>
          <p:blipFill rotWithShape="1">
            <a:blip r:embed="rId37">
              <a:alphaModFix/>
            </a:blip>
            <a:srcRect b="18993" l="0" r="0" t="30017"/>
            <a:stretch/>
          </p:blipFill>
          <p:spPr>
            <a:xfrm>
              <a:off x="3462975" y="1869724"/>
              <a:ext cx="927150" cy="10230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8" name="Google Shape;1088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Feedback</a:t>
            </a:r>
            <a:endParaRPr/>
          </a:p>
        </p:txBody>
      </p:sp>
      <p:grpSp>
        <p:nvGrpSpPr>
          <p:cNvPr id="1089" name="Google Shape;1089;p30"/>
          <p:cNvGrpSpPr/>
          <p:nvPr/>
        </p:nvGrpSpPr>
        <p:grpSpPr>
          <a:xfrm>
            <a:off x="1315475" y="3065929"/>
            <a:ext cx="449245" cy="971412"/>
            <a:chOff x="1315475" y="3065929"/>
            <a:chExt cx="449245" cy="971412"/>
          </a:xfrm>
        </p:grpSpPr>
        <p:sp>
          <p:nvSpPr>
            <p:cNvPr id="1090" name="Google Shape;1090;p30"/>
            <p:cNvSpPr/>
            <p:nvPr/>
          </p:nvSpPr>
          <p:spPr>
            <a:xfrm>
              <a:off x="1315920" y="30659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91" name="Google Shape;1091;p30"/>
            <p:cNvPicPr preferRelativeResize="0"/>
            <p:nvPr/>
          </p:nvPicPr>
          <p:blipFill rotWithShape="1">
            <a:blip r:embed="rId38">
              <a:alphaModFix amt="40000"/>
            </a:blip>
            <a:srcRect b="0" l="0" r="0" t="0"/>
            <a:stretch/>
          </p:blipFill>
          <p:spPr>
            <a:xfrm>
              <a:off x="1315475" y="3065929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92" name="Google Shape;1092;p30"/>
          <p:cNvGrpSpPr/>
          <p:nvPr/>
        </p:nvGrpSpPr>
        <p:grpSpPr>
          <a:xfrm>
            <a:off x="1989278" y="1017378"/>
            <a:ext cx="448817" cy="971571"/>
            <a:chOff x="1989278" y="1017378"/>
            <a:chExt cx="448817" cy="971571"/>
          </a:xfrm>
        </p:grpSpPr>
        <p:sp>
          <p:nvSpPr>
            <p:cNvPr id="1093" name="Google Shape;1093;p30"/>
            <p:cNvSpPr/>
            <p:nvPr/>
          </p:nvSpPr>
          <p:spPr>
            <a:xfrm>
              <a:off x="1989295" y="1017378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94" name="Google Shape;1094;p30"/>
            <p:cNvPicPr preferRelativeResize="0"/>
            <p:nvPr/>
          </p:nvPicPr>
          <p:blipFill rotWithShape="1">
            <a:blip r:embed="rId39">
              <a:alphaModFix amt="40000"/>
            </a:blip>
            <a:srcRect b="0" l="0" r="0" t="0"/>
            <a:stretch/>
          </p:blipFill>
          <p:spPr>
            <a:xfrm>
              <a:off x="1989278" y="1017731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95" name="Google Shape;1095;p30"/>
          <p:cNvGrpSpPr/>
          <p:nvPr/>
        </p:nvGrpSpPr>
        <p:grpSpPr>
          <a:xfrm>
            <a:off x="2663058" y="1017478"/>
            <a:ext cx="448806" cy="971471"/>
            <a:chOff x="2663058" y="1017478"/>
            <a:chExt cx="448806" cy="971471"/>
          </a:xfrm>
        </p:grpSpPr>
        <p:sp>
          <p:nvSpPr>
            <p:cNvPr id="1096" name="Google Shape;1096;p30"/>
            <p:cNvSpPr/>
            <p:nvPr/>
          </p:nvSpPr>
          <p:spPr>
            <a:xfrm>
              <a:off x="2663058" y="1017478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97" name="Google Shape;1097;p30"/>
            <p:cNvPicPr preferRelativeResize="0"/>
            <p:nvPr/>
          </p:nvPicPr>
          <p:blipFill rotWithShape="1">
            <a:blip r:embed="rId40">
              <a:alphaModFix amt="40000"/>
            </a:blip>
            <a:srcRect b="0" l="0" r="0" t="0"/>
            <a:stretch/>
          </p:blipFill>
          <p:spPr>
            <a:xfrm>
              <a:off x="2663081" y="1017731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98" name="Google Shape;1098;p30"/>
          <p:cNvGrpSpPr/>
          <p:nvPr/>
        </p:nvGrpSpPr>
        <p:grpSpPr>
          <a:xfrm>
            <a:off x="3336870" y="1017553"/>
            <a:ext cx="448800" cy="971400"/>
            <a:chOff x="3336870" y="1017553"/>
            <a:chExt cx="448800" cy="971400"/>
          </a:xfrm>
        </p:grpSpPr>
        <p:sp>
          <p:nvSpPr>
            <p:cNvPr id="1099" name="Google Shape;1099;p30"/>
            <p:cNvSpPr/>
            <p:nvPr/>
          </p:nvSpPr>
          <p:spPr>
            <a:xfrm>
              <a:off x="3336870" y="10175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00" name="Google Shape;1100;p30"/>
            <p:cNvPicPr preferRelativeResize="0"/>
            <p:nvPr/>
          </p:nvPicPr>
          <p:blipFill rotWithShape="1">
            <a:blip r:embed="rId41">
              <a:alphaModFix amt="40000"/>
            </a:blip>
            <a:srcRect b="0" l="0" r="0" t="0"/>
            <a:stretch/>
          </p:blipFill>
          <p:spPr>
            <a:xfrm>
              <a:off x="3336885" y="1017731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01" name="Google Shape;1101;p30"/>
          <p:cNvGrpSpPr/>
          <p:nvPr/>
        </p:nvGrpSpPr>
        <p:grpSpPr>
          <a:xfrm>
            <a:off x="4010688" y="1017478"/>
            <a:ext cx="448820" cy="971471"/>
            <a:chOff x="4010688" y="1017478"/>
            <a:chExt cx="448820" cy="971471"/>
          </a:xfrm>
        </p:grpSpPr>
        <p:sp>
          <p:nvSpPr>
            <p:cNvPr id="1102" name="Google Shape;1102;p30"/>
            <p:cNvSpPr/>
            <p:nvPr/>
          </p:nvSpPr>
          <p:spPr>
            <a:xfrm>
              <a:off x="4010708" y="1017478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03" name="Google Shape;1103;p30"/>
            <p:cNvPicPr preferRelativeResize="0"/>
            <p:nvPr/>
          </p:nvPicPr>
          <p:blipFill rotWithShape="1">
            <a:blip r:embed="rId42">
              <a:alphaModFix amt="40000"/>
            </a:blip>
            <a:srcRect b="0" l="0" r="0" t="0"/>
            <a:stretch/>
          </p:blipFill>
          <p:spPr>
            <a:xfrm>
              <a:off x="4010688" y="1017731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04" name="Google Shape;1104;p30"/>
          <p:cNvGrpSpPr/>
          <p:nvPr/>
        </p:nvGrpSpPr>
        <p:grpSpPr>
          <a:xfrm>
            <a:off x="1989270" y="2041833"/>
            <a:ext cx="448800" cy="971420"/>
            <a:chOff x="1989270" y="2041833"/>
            <a:chExt cx="448800" cy="971420"/>
          </a:xfrm>
        </p:grpSpPr>
        <p:sp>
          <p:nvSpPr>
            <p:cNvPr id="1105" name="Google Shape;1105;p30"/>
            <p:cNvSpPr/>
            <p:nvPr/>
          </p:nvSpPr>
          <p:spPr>
            <a:xfrm>
              <a:off x="1989270" y="20418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06" name="Google Shape;1106;p30"/>
            <p:cNvPicPr preferRelativeResize="0"/>
            <p:nvPr/>
          </p:nvPicPr>
          <p:blipFill rotWithShape="1">
            <a:blip r:embed="rId43">
              <a:alphaModFix amt="40000"/>
            </a:blip>
            <a:srcRect b="0" l="0" r="0" t="0"/>
            <a:stretch/>
          </p:blipFill>
          <p:spPr>
            <a:xfrm>
              <a:off x="1989278" y="2041833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07" name="Google Shape;1107;p30"/>
          <p:cNvGrpSpPr/>
          <p:nvPr/>
        </p:nvGrpSpPr>
        <p:grpSpPr>
          <a:xfrm>
            <a:off x="2663070" y="2041741"/>
            <a:ext cx="448800" cy="971400"/>
            <a:chOff x="2663070" y="2041741"/>
            <a:chExt cx="448800" cy="971400"/>
          </a:xfrm>
        </p:grpSpPr>
        <p:sp>
          <p:nvSpPr>
            <p:cNvPr id="1108" name="Google Shape;1108;p30"/>
            <p:cNvSpPr/>
            <p:nvPr/>
          </p:nvSpPr>
          <p:spPr>
            <a:xfrm>
              <a:off x="2663070" y="20417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09" name="Google Shape;1109;p30"/>
            <p:cNvPicPr preferRelativeResize="0"/>
            <p:nvPr/>
          </p:nvPicPr>
          <p:blipFill rotWithShape="1">
            <a:blip r:embed="rId44">
              <a:alphaModFix amt="40000"/>
            </a:blip>
            <a:srcRect b="0" l="0" r="0" t="0"/>
            <a:stretch/>
          </p:blipFill>
          <p:spPr>
            <a:xfrm>
              <a:off x="2663081" y="2041833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10" name="Google Shape;1110;p30"/>
          <p:cNvGrpSpPr/>
          <p:nvPr/>
        </p:nvGrpSpPr>
        <p:grpSpPr>
          <a:xfrm>
            <a:off x="3336885" y="2041741"/>
            <a:ext cx="448811" cy="971400"/>
            <a:chOff x="3336885" y="2041741"/>
            <a:chExt cx="448811" cy="971400"/>
          </a:xfrm>
        </p:grpSpPr>
        <p:sp>
          <p:nvSpPr>
            <p:cNvPr id="1111" name="Google Shape;1111;p30"/>
            <p:cNvSpPr/>
            <p:nvPr/>
          </p:nvSpPr>
          <p:spPr>
            <a:xfrm>
              <a:off x="3336895" y="20417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12" name="Google Shape;1112;p30"/>
            <p:cNvPicPr preferRelativeResize="0"/>
            <p:nvPr/>
          </p:nvPicPr>
          <p:blipFill rotWithShape="1">
            <a:blip r:embed="rId45">
              <a:alphaModFix amt="40000"/>
            </a:blip>
            <a:srcRect b="0" l="0" r="0" t="0"/>
            <a:stretch/>
          </p:blipFill>
          <p:spPr>
            <a:xfrm>
              <a:off x="3336885" y="2041833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13" name="Google Shape;1113;p30"/>
          <p:cNvGrpSpPr/>
          <p:nvPr/>
        </p:nvGrpSpPr>
        <p:grpSpPr>
          <a:xfrm>
            <a:off x="3336885" y="3065935"/>
            <a:ext cx="448886" cy="971418"/>
            <a:chOff x="3336885" y="3065935"/>
            <a:chExt cx="448886" cy="971418"/>
          </a:xfrm>
        </p:grpSpPr>
        <p:sp>
          <p:nvSpPr>
            <p:cNvPr id="1114" name="Google Shape;1114;p30"/>
            <p:cNvSpPr/>
            <p:nvPr/>
          </p:nvSpPr>
          <p:spPr>
            <a:xfrm>
              <a:off x="3336970" y="30659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15" name="Google Shape;1115;p30"/>
            <p:cNvPicPr preferRelativeResize="0"/>
            <p:nvPr/>
          </p:nvPicPr>
          <p:blipFill rotWithShape="1">
            <a:blip r:embed="rId46">
              <a:alphaModFix amt="40000"/>
            </a:blip>
            <a:srcRect b="0" l="0" r="0" t="0"/>
            <a:stretch/>
          </p:blipFill>
          <p:spPr>
            <a:xfrm>
              <a:off x="3336885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16" name="Google Shape;1116;p30"/>
          <p:cNvGrpSpPr/>
          <p:nvPr/>
        </p:nvGrpSpPr>
        <p:grpSpPr>
          <a:xfrm>
            <a:off x="4010688" y="3065841"/>
            <a:ext cx="448845" cy="971400"/>
            <a:chOff x="4010688" y="3065841"/>
            <a:chExt cx="448845" cy="971400"/>
          </a:xfrm>
        </p:grpSpPr>
        <p:sp>
          <p:nvSpPr>
            <p:cNvPr id="1117" name="Google Shape;1117;p30"/>
            <p:cNvSpPr/>
            <p:nvPr/>
          </p:nvSpPr>
          <p:spPr>
            <a:xfrm>
              <a:off x="4010733" y="30658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18" name="Google Shape;1118;p30"/>
            <p:cNvPicPr preferRelativeResize="0"/>
            <p:nvPr/>
          </p:nvPicPr>
          <p:blipFill rotWithShape="1">
            <a:blip r:embed="rId47">
              <a:alphaModFix amt="40000"/>
            </a:blip>
            <a:srcRect b="0" l="0" r="0" t="0"/>
            <a:stretch/>
          </p:blipFill>
          <p:spPr>
            <a:xfrm>
              <a:off x="4010688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19" name="Google Shape;1119;p30"/>
          <p:cNvGrpSpPr/>
          <p:nvPr/>
        </p:nvGrpSpPr>
        <p:grpSpPr>
          <a:xfrm>
            <a:off x="4684491" y="3065866"/>
            <a:ext cx="448817" cy="971400"/>
            <a:chOff x="4684491" y="3065866"/>
            <a:chExt cx="448817" cy="971400"/>
          </a:xfrm>
        </p:grpSpPr>
        <p:sp>
          <p:nvSpPr>
            <p:cNvPr id="1120" name="Google Shape;1120;p30"/>
            <p:cNvSpPr/>
            <p:nvPr/>
          </p:nvSpPr>
          <p:spPr>
            <a:xfrm>
              <a:off x="4684508" y="3065866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21" name="Google Shape;1121;p30"/>
            <p:cNvPicPr preferRelativeResize="0"/>
            <p:nvPr/>
          </p:nvPicPr>
          <p:blipFill rotWithShape="1">
            <a:blip r:embed="rId48">
              <a:alphaModFix amt="40000"/>
            </a:blip>
            <a:srcRect b="0" l="0" r="0" t="0"/>
            <a:stretch/>
          </p:blipFill>
          <p:spPr>
            <a:xfrm>
              <a:off x="4684491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22" name="Google Shape;1122;p30"/>
          <p:cNvGrpSpPr/>
          <p:nvPr/>
        </p:nvGrpSpPr>
        <p:grpSpPr>
          <a:xfrm>
            <a:off x="5358294" y="3065841"/>
            <a:ext cx="448801" cy="971400"/>
            <a:chOff x="5358294" y="3065841"/>
            <a:chExt cx="448801" cy="971400"/>
          </a:xfrm>
        </p:grpSpPr>
        <p:sp>
          <p:nvSpPr>
            <p:cNvPr id="1123" name="Google Shape;1123;p30"/>
            <p:cNvSpPr/>
            <p:nvPr/>
          </p:nvSpPr>
          <p:spPr>
            <a:xfrm>
              <a:off x="5358295" y="30658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24" name="Google Shape;1124;p30"/>
            <p:cNvPicPr preferRelativeResize="0"/>
            <p:nvPr/>
          </p:nvPicPr>
          <p:blipFill rotWithShape="1">
            <a:blip r:embed="rId49">
              <a:alphaModFix amt="40000"/>
            </a:blip>
            <a:srcRect b="0" l="0" r="0" t="0"/>
            <a:stretch/>
          </p:blipFill>
          <p:spPr>
            <a:xfrm>
              <a:off x="5358294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25" name="Google Shape;1125;p30"/>
          <p:cNvGrpSpPr/>
          <p:nvPr/>
        </p:nvGrpSpPr>
        <p:grpSpPr>
          <a:xfrm>
            <a:off x="6032095" y="3065841"/>
            <a:ext cx="448800" cy="971400"/>
            <a:chOff x="6032095" y="3065841"/>
            <a:chExt cx="448800" cy="971400"/>
          </a:xfrm>
        </p:grpSpPr>
        <p:sp>
          <p:nvSpPr>
            <p:cNvPr id="1126" name="Google Shape;1126;p30"/>
            <p:cNvSpPr/>
            <p:nvPr/>
          </p:nvSpPr>
          <p:spPr>
            <a:xfrm>
              <a:off x="6032095" y="30658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27" name="Google Shape;1127;p30"/>
            <p:cNvPicPr preferRelativeResize="0"/>
            <p:nvPr/>
          </p:nvPicPr>
          <p:blipFill rotWithShape="1">
            <a:blip r:embed="rId50">
              <a:alphaModFix amt="40000"/>
            </a:blip>
            <a:srcRect b="0" l="0" r="0" t="0"/>
            <a:stretch/>
          </p:blipFill>
          <p:spPr>
            <a:xfrm>
              <a:off x="6032097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28" name="Google Shape;1128;p30"/>
          <p:cNvGrpSpPr/>
          <p:nvPr/>
        </p:nvGrpSpPr>
        <p:grpSpPr>
          <a:xfrm>
            <a:off x="6705895" y="3065903"/>
            <a:ext cx="448800" cy="971400"/>
            <a:chOff x="6705895" y="3065903"/>
            <a:chExt cx="448800" cy="971400"/>
          </a:xfrm>
        </p:grpSpPr>
        <p:sp>
          <p:nvSpPr>
            <p:cNvPr id="1129" name="Google Shape;1129;p30"/>
            <p:cNvSpPr/>
            <p:nvPr/>
          </p:nvSpPr>
          <p:spPr>
            <a:xfrm>
              <a:off x="6705895" y="306590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30" name="Google Shape;1130;p30"/>
            <p:cNvPicPr preferRelativeResize="0"/>
            <p:nvPr/>
          </p:nvPicPr>
          <p:blipFill rotWithShape="1">
            <a:blip r:embed="rId51">
              <a:alphaModFix amt="40000"/>
            </a:blip>
            <a:srcRect b="0" l="0" r="0" t="0"/>
            <a:stretch/>
          </p:blipFill>
          <p:spPr>
            <a:xfrm>
              <a:off x="6705900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31" name="Google Shape;1131;p30"/>
          <p:cNvGrpSpPr/>
          <p:nvPr/>
        </p:nvGrpSpPr>
        <p:grpSpPr>
          <a:xfrm>
            <a:off x="6705920" y="2041753"/>
            <a:ext cx="448800" cy="971400"/>
            <a:chOff x="6705920" y="2041753"/>
            <a:chExt cx="448800" cy="971400"/>
          </a:xfrm>
        </p:grpSpPr>
        <p:sp>
          <p:nvSpPr>
            <p:cNvPr id="1132" name="Google Shape;1132;p30"/>
            <p:cNvSpPr/>
            <p:nvPr/>
          </p:nvSpPr>
          <p:spPr>
            <a:xfrm>
              <a:off x="6705920" y="20417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33" name="Google Shape;1133;p30"/>
            <p:cNvPicPr preferRelativeResize="0"/>
            <p:nvPr/>
          </p:nvPicPr>
          <p:blipFill rotWithShape="1">
            <a:blip r:embed="rId52">
              <a:alphaModFix amt="40000"/>
            </a:blip>
            <a:srcRect b="0" l="0" r="0" t="0"/>
            <a:stretch/>
          </p:blipFill>
          <p:spPr>
            <a:xfrm>
              <a:off x="6705925" y="204182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34" name="Google Shape;1134;p30"/>
          <p:cNvGrpSpPr/>
          <p:nvPr/>
        </p:nvGrpSpPr>
        <p:grpSpPr>
          <a:xfrm>
            <a:off x="6032108" y="1017666"/>
            <a:ext cx="448806" cy="971400"/>
            <a:chOff x="6032108" y="1017666"/>
            <a:chExt cx="448806" cy="971400"/>
          </a:xfrm>
        </p:grpSpPr>
        <p:sp>
          <p:nvSpPr>
            <p:cNvPr id="1135" name="Google Shape;1135;p30"/>
            <p:cNvSpPr/>
            <p:nvPr/>
          </p:nvSpPr>
          <p:spPr>
            <a:xfrm>
              <a:off x="6032108" y="1017666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36" name="Google Shape;1136;p30"/>
            <p:cNvPicPr preferRelativeResize="0"/>
            <p:nvPr/>
          </p:nvPicPr>
          <p:blipFill rotWithShape="1">
            <a:blip r:embed="rId53">
              <a:alphaModFix amt="40000"/>
            </a:blip>
            <a:srcRect b="0" l="0" r="0" t="0"/>
            <a:stretch/>
          </p:blipFill>
          <p:spPr>
            <a:xfrm>
              <a:off x="6032131" y="1017778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37" name="Google Shape;1137;p30"/>
          <p:cNvGrpSpPr/>
          <p:nvPr/>
        </p:nvGrpSpPr>
        <p:grpSpPr>
          <a:xfrm>
            <a:off x="4684509" y="2041703"/>
            <a:ext cx="448811" cy="971400"/>
            <a:chOff x="4684509" y="2041703"/>
            <a:chExt cx="448811" cy="971400"/>
          </a:xfrm>
        </p:grpSpPr>
        <p:sp>
          <p:nvSpPr>
            <p:cNvPr id="1138" name="Google Shape;1138;p30"/>
            <p:cNvSpPr/>
            <p:nvPr/>
          </p:nvSpPr>
          <p:spPr>
            <a:xfrm>
              <a:off x="4684520" y="204170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39" name="Google Shape;1139;p30"/>
            <p:cNvPicPr preferRelativeResize="0"/>
            <p:nvPr/>
          </p:nvPicPr>
          <p:blipFill rotWithShape="1">
            <a:blip r:embed="rId54">
              <a:alphaModFix amt="40000"/>
            </a:blip>
            <a:srcRect b="0" l="0" r="0" t="0"/>
            <a:stretch/>
          </p:blipFill>
          <p:spPr>
            <a:xfrm>
              <a:off x="4684509" y="2041849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40" name="Google Shape;1140;p30"/>
          <p:cNvGrpSpPr/>
          <p:nvPr/>
        </p:nvGrpSpPr>
        <p:grpSpPr>
          <a:xfrm>
            <a:off x="5358313" y="2041703"/>
            <a:ext cx="448808" cy="971400"/>
            <a:chOff x="5358313" y="2041703"/>
            <a:chExt cx="448808" cy="971400"/>
          </a:xfrm>
        </p:grpSpPr>
        <p:sp>
          <p:nvSpPr>
            <p:cNvPr id="1141" name="Google Shape;1141;p30"/>
            <p:cNvSpPr/>
            <p:nvPr/>
          </p:nvSpPr>
          <p:spPr>
            <a:xfrm>
              <a:off x="5358320" y="204170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42" name="Google Shape;1142;p30"/>
            <p:cNvPicPr preferRelativeResize="0"/>
            <p:nvPr/>
          </p:nvPicPr>
          <p:blipFill rotWithShape="1">
            <a:blip r:embed="rId55">
              <a:alphaModFix amt="40000"/>
            </a:blip>
            <a:srcRect b="0" l="0" r="0" t="0"/>
            <a:stretch/>
          </p:blipFill>
          <p:spPr>
            <a:xfrm>
              <a:off x="5358313" y="2041849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43" name="Google Shape;1143;p30"/>
          <p:cNvGrpSpPr/>
          <p:nvPr/>
        </p:nvGrpSpPr>
        <p:grpSpPr>
          <a:xfrm>
            <a:off x="2663033" y="4089978"/>
            <a:ext cx="448831" cy="971400"/>
            <a:chOff x="2663033" y="4089978"/>
            <a:chExt cx="448831" cy="971400"/>
          </a:xfrm>
        </p:grpSpPr>
        <p:sp>
          <p:nvSpPr>
            <p:cNvPr id="1144" name="Google Shape;1144;p30"/>
            <p:cNvSpPr/>
            <p:nvPr/>
          </p:nvSpPr>
          <p:spPr>
            <a:xfrm>
              <a:off x="2663033" y="4089978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45" name="Google Shape;1145;p30"/>
            <p:cNvPicPr preferRelativeResize="0"/>
            <p:nvPr/>
          </p:nvPicPr>
          <p:blipFill rotWithShape="1">
            <a:blip r:embed="rId56">
              <a:alphaModFix amt="40000"/>
            </a:blip>
            <a:srcRect b="0" l="0" r="0" t="0"/>
            <a:stretch/>
          </p:blipFill>
          <p:spPr>
            <a:xfrm>
              <a:off x="2663081" y="409004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46" name="Google Shape;1146;p30"/>
          <p:cNvPicPr preferRelativeResize="0"/>
          <p:nvPr/>
        </p:nvPicPr>
        <p:blipFill rotWithShape="1">
          <a:blip r:embed="rId57">
            <a:alphaModFix amt="40000"/>
          </a:blip>
          <a:srcRect b="0" l="0" r="0" t="0"/>
          <a:stretch/>
        </p:blipFill>
        <p:spPr>
          <a:xfrm>
            <a:off x="4684491" y="4090045"/>
            <a:ext cx="448783" cy="9712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7" name="Google Shape;1147;p30"/>
          <p:cNvGrpSpPr/>
          <p:nvPr/>
        </p:nvGrpSpPr>
        <p:grpSpPr>
          <a:xfrm>
            <a:off x="6705908" y="4090045"/>
            <a:ext cx="448814" cy="971408"/>
            <a:chOff x="6705908" y="4090045"/>
            <a:chExt cx="448814" cy="971408"/>
          </a:xfrm>
        </p:grpSpPr>
        <p:sp>
          <p:nvSpPr>
            <p:cNvPr id="1148" name="Google Shape;1148;p30"/>
            <p:cNvSpPr/>
            <p:nvPr/>
          </p:nvSpPr>
          <p:spPr>
            <a:xfrm>
              <a:off x="6705908" y="40900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49" name="Google Shape;1149;p30"/>
            <p:cNvPicPr preferRelativeResize="0"/>
            <p:nvPr/>
          </p:nvPicPr>
          <p:blipFill rotWithShape="1">
            <a:blip r:embed="rId58">
              <a:alphaModFix amt="40000"/>
            </a:blip>
            <a:srcRect b="0" l="0" r="0" t="0"/>
            <a:stretch/>
          </p:blipFill>
          <p:spPr>
            <a:xfrm>
              <a:off x="6705939" y="409004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50" name="Google Shape;1150;p30"/>
          <p:cNvGrpSpPr/>
          <p:nvPr/>
        </p:nvGrpSpPr>
        <p:grpSpPr>
          <a:xfrm>
            <a:off x="7379743" y="4090045"/>
            <a:ext cx="448853" cy="971408"/>
            <a:chOff x="7379743" y="4090045"/>
            <a:chExt cx="448853" cy="971408"/>
          </a:xfrm>
        </p:grpSpPr>
        <p:sp>
          <p:nvSpPr>
            <p:cNvPr id="1151" name="Google Shape;1151;p30"/>
            <p:cNvSpPr/>
            <p:nvPr/>
          </p:nvSpPr>
          <p:spPr>
            <a:xfrm>
              <a:off x="7379795" y="40900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52" name="Google Shape;1152;p30"/>
            <p:cNvPicPr preferRelativeResize="0"/>
            <p:nvPr/>
          </p:nvPicPr>
          <p:blipFill rotWithShape="1">
            <a:blip r:embed="rId59">
              <a:alphaModFix amt="40000"/>
            </a:blip>
            <a:srcRect b="0" l="0" r="0" t="0"/>
            <a:stretch/>
          </p:blipFill>
          <p:spPr>
            <a:xfrm>
              <a:off x="7379743" y="409004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53" name="Google Shape;1153;p30"/>
          <p:cNvGrpSpPr/>
          <p:nvPr/>
        </p:nvGrpSpPr>
        <p:grpSpPr>
          <a:xfrm>
            <a:off x="7379695" y="3065903"/>
            <a:ext cx="448800" cy="971400"/>
            <a:chOff x="7379695" y="3065903"/>
            <a:chExt cx="448800" cy="971400"/>
          </a:xfrm>
        </p:grpSpPr>
        <p:sp>
          <p:nvSpPr>
            <p:cNvPr id="1154" name="Google Shape;1154;p30"/>
            <p:cNvSpPr/>
            <p:nvPr/>
          </p:nvSpPr>
          <p:spPr>
            <a:xfrm>
              <a:off x="7379695" y="306590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55" name="Google Shape;1155;p30"/>
            <p:cNvPicPr preferRelativeResize="0"/>
            <p:nvPr/>
          </p:nvPicPr>
          <p:blipFill rotWithShape="1">
            <a:blip r:embed="rId60">
              <a:alphaModFix amt="40000"/>
            </a:blip>
            <a:srcRect b="0" l="0" r="0" t="0"/>
            <a:stretch/>
          </p:blipFill>
          <p:spPr>
            <a:xfrm>
              <a:off x="7379704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56" name="Google Shape;1156;p30"/>
          <p:cNvPicPr preferRelativeResize="0"/>
          <p:nvPr/>
        </p:nvPicPr>
        <p:blipFill rotWithShape="1">
          <a:blip r:embed="rId61">
            <a:alphaModFix amt="40000"/>
          </a:blip>
          <a:srcRect b="0" l="0" r="0" t="0"/>
          <a:stretch/>
        </p:blipFill>
        <p:spPr>
          <a:xfrm>
            <a:off x="7379728" y="2041825"/>
            <a:ext cx="448783" cy="9712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7" name="Google Shape;1157;p30"/>
          <p:cNvGrpSpPr/>
          <p:nvPr/>
        </p:nvGrpSpPr>
        <p:grpSpPr>
          <a:xfrm>
            <a:off x="7379720" y="1017553"/>
            <a:ext cx="448800" cy="971400"/>
            <a:chOff x="7379720" y="1017553"/>
            <a:chExt cx="448800" cy="971400"/>
          </a:xfrm>
        </p:grpSpPr>
        <p:sp>
          <p:nvSpPr>
            <p:cNvPr id="1158" name="Google Shape;1158;p30"/>
            <p:cNvSpPr/>
            <p:nvPr/>
          </p:nvSpPr>
          <p:spPr>
            <a:xfrm>
              <a:off x="7379720" y="10175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59" name="Google Shape;1159;p30"/>
            <p:cNvPicPr preferRelativeResize="0"/>
            <p:nvPr/>
          </p:nvPicPr>
          <p:blipFill rotWithShape="1">
            <a:blip r:embed="rId62">
              <a:alphaModFix amt="40000"/>
            </a:blip>
            <a:srcRect b="0" l="0" r="0" t="0"/>
            <a:stretch/>
          </p:blipFill>
          <p:spPr>
            <a:xfrm>
              <a:off x="7379720" y="1017700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60" name="Google Shape;1160;p30"/>
          <p:cNvGrpSpPr/>
          <p:nvPr/>
        </p:nvGrpSpPr>
        <p:grpSpPr>
          <a:xfrm>
            <a:off x="6032095" y="4090053"/>
            <a:ext cx="448800" cy="971400"/>
            <a:chOff x="6032095" y="4090053"/>
            <a:chExt cx="448800" cy="971400"/>
          </a:xfrm>
        </p:grpSpPr>
        <p:sp>
          <p:nvSpPr>
            <p:cNvPr id="1161" name="Google Shape;1161;p30"/>
            <p:cNvSpPr/>
            <p:nvPr/>
          </p:nvSpPr>
          <p:spPr>
            <a:xfrm>
              <a:off x="6032095" y="40900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62" name="Google Shape;1162;p30"/>
            <p:cNvPicPr preferRelativeResize="0"/>
            <p:nvPr/>
          </p:nvPicPr>
          <p:blipFill rotWithShape="1">
            <a:blip r:embed="rId63">
              <a:alphaModFix amt="40000"/>
            </a:blip>
            <a:srcRect b="0" l="0" r="0" t="0"/>
            <a:stretch/>
          </p:blipFill>
          <p:spPr>
            <a:xfrm>
              <a:off x="6032105" y="4090056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63" name="Google Shape;1163;p30"/>
          <p:cNvPicPr preferRelativeResize="0"/>
          <p:nvPr/>
        </p:nvPicPr>
        <p:blipFill>
          <a:blip r:embed="rId64">
            <a:alphaModFix amt="40000"/>
          </a:blip>
          <a:stretch>
            <a:fillRect/>
          </a:stretch>
        </p:blipFill>
        <p:spPr>
          <a:xfrm>
            <a:off x="5393385" y="1346436"/>
            <a:ext cx="378605" cy="31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30"/>
          <p:cNvPicPr preferRelativeResize="0"/>
          <p:nvPr/>
        </p:nvPicPr>
        <p:blipFill rotWithShape="1">
          <a:blip r:embed="rId65">
            <a:alphaModFix amt="40000"/>
          </a:blip>
          <a:srcRect b="0" l="0" r="0" t="0"/>
          <a:stretch/>
        </p:blipFill>
        <p:spPr>
          <a:xfrm>
            <a:off x="3371980" y="4418738"/>
            <a:ext cx="378605" cy="31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30"/>
          <p:cNvPicPr preferRelativeResize="0"/>
          <p:nvPr/>
        </p:nvPicPr>
        <p:blipFill>
          <a:blip r:embed="rId66">
            <a:alphaModFix/>
          </a:blip>
          <a:stretch>
            <a:fillRect/>
          </a:stretch>
        </p:blipFill>
        <p:spPr>
          <a:xfrm>
            <a:off x="366875" y="855225"/>
            <a:ext cx="1548698" cy="67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6" name="Google Shape;1166;p30"/>
          <p:cNvGrpSpPr/>
          <p:nvPr/>
        </p:nvGrpSpPr>
        <p:grpSpPr>
          <a:xfrm>
            <a:off x="1318289" y="4644103"/>
            <a:ext cx="369922" cy="262108"/>
            <a:chOff x="1318289" y="4644103"/>
            <a:chExt cx="369922" cy="262108"/>
          </a:xfrm>
        </p:grpSpPr>
        <p:pic>
          <p:nvPicPr>
            <p:cNvPr id="1167" name="Google Shape;1167;p30"/>
            <p:cNvPicPr preferRelativeResize="0"/>
            <p:nvPr/>
          </p:nvPicPr>
          <p:blipFill>
            <a:blip r:embed="rId67">
              <a:alphaModFix amt="40000"/>
            </a:blip>
            <a:stretch>
              <a:fillRect/>
            </a:stretch>
          </p:blipFill>
          <p:spPr>
            <a:xfrm rot="5400000">
              <a:off x="1498800" y="4716800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8" name="Google Shape;1168;p30"/>
            <p:cNvPicPr preferRelativeResize="0"/>
            <p:nvPr/>
          </p:nvPicPr>
          <p:blipFill rotWithShape="1">
            <a:blip r:embed="rId68">
              <a:alphaModFix amt="40000"/>
            </a:blip>
            <a:srcRect b="0" l="0" r="0" t="0"/>
            <a:stretch/>
          </p:blipFill>
          <p:spPr>
            <a:xfrm>
              <a:off x="1318289" y="4644103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169" name="Google Shape;1169;p30"/>
          <p:cNvGrpSpPr/>
          <p:nvPr/>
        </p:nvGrpSpPr>
        <p:grpSpPr>
          <a:xfrm>
            <a:off x="2462762" y="3171349"/>
            <a:ext cx="364761" cy="259538"/>
            <a:chOff x="2462762" y="3171349"/>
            <a:chExt cx="364761" cy="259538"/>
          </a:xfrm>
        </p:grpSpPr>
        <p:pic>
          <p:nvPicPr>
            <p:cNvPr id="1170" name="Google Shape;1170;p30"/>
            <p:cNvPicPr preferRelativeResize="0"/>
            <p:nvPr/>
          </p:nvPicPr>
          <p:blipFill>
            <a:blip r:embed="rId67">
              <a:alphaModFix amt="40000"/>
            </a:blip>
            <a:stretch>
              <a:fillRect/>
            </a:stretch>
          </p:blipFill>
          <p:spPr>
            <a:xfrm rot="5400000">
              <a:off x="2638112" y="3241475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1" name="Google Shape;1171;p30"/>
            <p:cNvPicPr preferRelativeResize="0"/>
            <p:nvPr/>
          </p:nvPicPr>
          <p:blipFill rotWithShape="1">
            <a:blip r:embed="rId69">
              <a:alphaModFix amt="40000"/>
            </a:blip>
            <a:srcRect b="0" l="0" r="0" t="0"/>
            <a:stretch/>
          </p:blipFill>
          <p:spPr>
            <a:xfrm>
              <a:off x="2462762" y="3171349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172" name="Google Shape;1172;p30"/>
          <p:cNvGrpSpPr/>
          <p:nvPr/>
        </p:nvGrpSpPr>
        <p:grpSpPr>
          <a:xfrm>
            <a:off x="3638316" y="2461697"/>
            <a:ext cx="561860" cy="429617"/>
            <a:chOff x="3638316" y="2461697"/>
            <a:chExt cx="561860" cy="429617"/>
          </a:xfrm>
        </p:grpSpPr>
        <p:pic>
          <p:nvPicPr>
            <p:cNvPr id="1173" name="Google Shape;1173;p30"/>
            <p:cNvPicPr preferRelativeResize="0"/>
            <p:nvPr/>
          </p:nvPicPr>
          <p:blipFill>
            <a:blip r:embed="rId70">
              <a:alphaModFix amt="40000"/>
            </a:blip>
            <a:stretch>
              <a:fillRect/>
            </a:stretch>
          </p:blipFill>
          <p:spPr>
            <a:xfrm rot="5400000">
              <a:off x="4010762" y="2701900"/>
              <a:ext cx="164850" cy="21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4" name="Google Shape;1174;p30"/>
            <p:cNvPicPr preferRelativeResize="0"/>
            <p:nvPr/>
          </p:nvPicPr>
          <p:blipFill rotWithShape="1">
            <a:blip r:embed="rId71">
              <a:alphaModFix amt="40000"/>
            </a:blip>
            <a:srcRect b="0" l="357" r="347" t="0"/>
            <a:stretch/>
          </p:blipFill>
          <p:spPr>
            <a:xfrm>
              <a:off x="3638316" y="2631806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175" name="Google Shape;1175;p30"/>
            <p:cNvPicPr preferRelativeResize="0"/>
            <p:nvPr/>
          </p:nvPicPr>
          <p:blipFill rotWithShape="1">
            <a:blip r:embed="rId68">
              <a:alphaModFix amt="40000"/>
            </a:blip>
            <a:srcRect b="0" l="0" r="0" t="0"/>
            <a:stretch/>
          </p:blipFill>
          <p:spPr>
            <a:xfrm>
              <a:off x="3736883" y="2461697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176" name="Google Shape;1176;p30"/>
            <p:cNvPicPr preferRelativeResize="0"/>
            <p:nvPr/>
          </p:nvPicPr>
          <p:blipFill rotWithShape="1">
            <a:blip r:embed="rId69">
              <a:alphaModFix amt="40000"/>
            </a:blip>
            <a:srcRect b="0" l="0" r="0" t="0"/>
            <a:stretch/>
          </p:blipFill>
          <p:spPr>
            <a:xfrm>
              <a:off x="3835414" y="2631789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177" name="Google Shape;1177;p30"/>
          <p:cNvGrpSpPr/>
          <p:nvPr/>
        </p:nvGrpSpPr>
        <p:grpSpPr>
          <a:xfrm>
            <a:off x="885914" y="1968825"/>
            <a:ext cx="467136" cy="385799"/>
            <a:chOff x="885914" y="1968825"/>
            <a:chExt cx="467136" cy="385799"/>
          </a:xfrm>
        </p:grpSpPr>
        <p:pic>
          <p:nvPicPr>
            <p:cNvPr id="1178" name="Google Shape;1178;p30"/>
            <p:cNvPicPr preferRelativeResize="0"/>
            <p:nvPr/>
          </p:nvPicPr>
          <p:blipFill>
            <a:blip r:embed="rId67">
              <a:alphaModFix amt="40000"/>
            </a:blip>
            <a:stretch>
              <a:fillRect/>
            </a:stretch>
          </p:blipFill>
          <p:spPr>
            <a:xfrm>
              <a:off x="1188200" y="1968825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9" name="Google Shape;1179;p30"/>
            <p:cNvPicPr preferRelativeResize="0"/>
            <p:nvPr/>
          </p:nvPicPr>
          <p:blipFill rotWithShape="1">
            <a:blip r:embed="rId68">
              <a:alphaModFix amt="40000"/>
            </a:blip>
            <a:srcRect b="0" l="0" r="0" t="0"/>
            <a:stretch/>
          </p:blipFill>
          <p:spPr>
            <a:xfrm>
              <a:off x="1083036" y="2170433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180" name="Google Shape;1180;p30"/>
            <p:cNvPicPr preferRelativeResize="0"/>
            <p:nvPr/>
          </p:nvPicPr>
          <p:blipFill rotWithShape="1">
            <a:blip r:embed="rId69">
              <a:alphaModFix amt="40000"/>
            </a:blip>
            <a:srcRect b="0" l="0" r="0" t="0"/>
            <a:stretch/>
          </p:blipFill>
          <p:spPr>
            <a:xfrm>
              <a:off x="885914" y="2169224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181" name="Google Shape;1181;p30"/>
          <p:cNvGrpSpPr/>
          <p:nvPr/>
        </p:nvGrpSpPr>
        <p:grpSpPr>
          <a:xfrm>
            <a:off x="840075" y="1009715"/>
            <a:ext cx="561861" cy="430821"/>
            <a:chOff x="840075" y="1009715"/>
            <a:chExt cx="561861" cy="430821"/>
          </a:xfrm>
        </p:grpSpPr>
        <p:pic>
          <p:nvPicPr>
            <p:cNvPr id="1182" name="Google Shape;1182;p30"/>
            <p:cNvPicPr preferRelativeResize="0"/>
            <p:nvPr/>
          </p:nvPicPr>
          <p:blipFill rotWithShape="1">
            <a:blip r:embed="rId71">
              <a:alphaModFix/>
            </a:blip>
            <a:srcRect b="0" l="357" r="347" t="0"/>
            <a:stretch/>
          </p:blipFill>
          <p:spPr>
            <a:xfrm>
              <a:off x="938627" y="1009715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183" name="Google Shape;1183;p30"/>
            <p:cNvPicPr preferRelativeResize="0"/>
            <p:nvPr/>
          </p:nvPicPr>
          <p:blipFill rotWithShape="1">
            <a:blip r:embed="rId72">
              <a:alphaModFix/>
            </a:blip>
            <a:srcRect b="9853" l="23236" r="23236" t="9845"/>
            <a:stretch/>
          </p:blipFill>
          <p:spPr>
            <a:xfrm>
              <a:off x="840075" y="1181000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184" name="Google Shape;1184;p30"/>
            <p:cNvPicPr preferRelativeResize="0"/>
            <p:nvPr/>
          </p:nvPicPr>
          <p:blipFill rotWithShape="1">
            <a:blip r:embed="rId69">
              <a:alphaModFix/>
            </a:blip>
            <a:srcRect b="0" l="0" r="0" t="0"/>
            <a:stretch/>
          </p:blipFill>
          <p:spPr>
            <a:xfrm>
              <a:off x="1037175" y="1180999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185" name="Google Shape;1185;p30"/>
            <p:cNvPicPr preferRelativeResize="0"/>
            <p:nvPr/>
          </p:nvPicPr>
          <p:blipFill>
            <a:blip r:embed="rId67">
              <a:alphaModFix/>
            </a:blip>
            <a:stretch>
              <a:fillRect/>
            </a:stretch>
          </p:blipFill>
          <p:spPr>
            <a:xfrm rot="5400000">
              <a:off x="1212525" y="1251125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86" name="Google Shape;1186;p30"/>
          <p:cNvGrpSpPr/>
          <p:nvPr/>
        </p:nvGrpSpPr>
        <p:grpSpPr>
          <a:xfrm>
            <a:off x="4964871" y="4107449"/>
            <a:ext cx="561878" cy="459037"/>
            <a:chOff x="4964871" y="4107449"/>
            <a:chExt cx="561878" cy="459037"/>
          </a:xfrm>
        </p:grpSpPr>
        <p:pic>
          <p:nvPicPr>
            <p:cNvPr id="1187" name="Google Shape;1187;p30"/>
            <p:cNvPicPr preferRelativeResize="0"/>
            <p:nvPr/>
          </p:nvPicPr>
          <p:blipFill>
            <a:blip r:embed="rId67">
              <a:alphaModFix amt="40000"/>
            </a:blip>
            <a:stretch>
              <a:fillRect/>
            </a:stretch>
          </p:blipFill>
          <p:spPr>
            <a:xfrm rot="5400000">
              <a:off x="5337337" y="4377075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8" name="Google Shape;1188;p30"/>
            <p:cNvPicPr preferRelativeResize="0"/>
            <p:nvPr/>
          </p:nvPicPr>
          <p:blipFill rotWithShape="1">
            <a:blip r:embed="rId71">
              <a:alphaModFix amt="40000"/>
            </a:blip>
            <a:srcRect b="0" l="357" r="347" t="0"/>
            <a:stretch/>
          </p:blipFill>
          <p:spPr>
            <a:xfrm>
              <a:off x="5161564" y="4107449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189" name="Google Shape;1189;p30"/>
            <p:cNvPicPr preferRelativeResize="0"/>
            <p:nvPr/>
          </p:nvPicPr>
          <p:blipFill rotWithShape="1">
            <a:blip r:embed="rId72">
              <a:alphaModFix amt="40000"/>
            </a:blip>
            <a:srcRect b="9853" l="23236" r="23236" t="9845"/>
            <a:stretch/>
          </p:blipFill>
          <p:spPr>
            <a:xfrm>
              <a:off x="4964887" y="4306950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190" name="Google Shape;1190;p30"/>
            <p:cNvPicPr preferRelativeResize="0"/>
            <p:nvPr/>
          </p:nvPicPr>
          <p:blipFill rotWithShape="1">
            <a:blip r:embed="rId69">
              <a:alphaModFix amt="40000"/>
            </a:blip>
            <a:srcRect b="0" l="0" r="0" t="0"/>
            <a:stretch/>
          </p:blipFill>
          <p:spPr>
            <a:xfrm>
              <a:off x="5161987" y="4306949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191" name="Google Shape;1191;p30"/>
            <p:cNvPicPr preferRelativeResize="0"/>
            <p:nvPr/>
          </p:nvPicPr>
          <p:blipFill rotWithShape="1">
            <a:blip r:embed="rId68">
              <a:alphaModFix amt="40000"/>
            </a:blip>
            <a:srcRect b="0" l="0" r="0" t="0"/>
            <a:stretch/>
          </p:blipFill>
          <p:spPr>
            <a:xfrm>
              <a:off x="4964871" y="4108647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192" name="Google Shape;1192;p30"/>
          <p:cNvGrpSpPr/>
          <p:nvPr/>
        </p:nvGrpSpPr>
        <p:grpSpPr>
          <a:xfrm>
            <a:off x="2339993" y="4530115"/>
            <a:ext cx="323084" cy="358482"/>
            <a:chOff x="2339993" y="4530115"/>
            <a:chExt cx="323084" cy="358482"/>
          </a:xfrm>
        </p:grpSpPr>
        <p:pic>
          <p:nvPicPr>
            <p:cNvPr id="1193" name="Google Shape;1193;p30"/>
            <p:cNvPicPr preferRelativeResize="0"/>
            <p:nvPr/>
          </p:nvPicPr>
          <p:blipFill>
            <a:blip r:embed="rId67">
              <a:alphaModFix amt="40000"/>
            </a:blip>
            <a:stretch>
              <a:fillRect/>
            </a:stretch>
          </p:blipFill>
          <p:spPr>
            <a:xfrm rot="-9899974">
              <a:off x="2364874" y="4656938"/>
              <a:ext cx="164850" cy="2139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4" name="Google Shape;1194;p30"/>
            <p:cNvPicPr preferRelativeResize="0"/>
            <p:nvPr/>
          </p:nvPicPr>
          <p:blipFill rotWithShape="1">
            <a:blip r:embed="rId71">
              <a:alphaModFix amt="40000"/>
            </a:blip>
            <a:srcRect b="0" l="357" r="347" t="0"/>
            <a:stretch/>
          </p:blipFill>
          <p:spPr>
            <a:xfrm>
              <a:off x="2480077" y="4530115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195" name="Google Shape;1195;p30"/>
          <p:cNvGrpSpPr/>
          <p:nvPr/>
        </p:nvGrpSpPr>
        <p:grpSpPr>
          <a:xfrm>
            <a:off x="796789" y="1490323"/>
            <a:ext cx="595878" cy="292950"/>
            <a:chOff x="796789" y="1490323"/>
            <a:chExt cx="595878" cy="292950"/>
          </a:xfrm>
        </p:grpSpPr>
        <p:pic>
          <p:nvPicPr>
            <p:cNvPr id="1196" name="Google Shape;1196;p30"/>
            <p:cNvPicPr preferRelativeResize="0"/>
            <p:nvPr/>
          </p:nvPicPr>
          <p:blipFill rotWithShape="1">
            <a:blip r:embed="rId68">
              <a:alphaModFix/>
            </a:blip>
            <a:srcRect b="0" l="0" r="0" t="0"/>
            <a:stretch/>
          </p:blipFill>
          <p:spPr>
            <a:xfrm>
              <a:off x="993911" y="1599072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197" name="Google Shape;1197;p30"/>
            <p:cNvPicPr preferRelativeResize="0"/>
            <p:nvPr/>
          </p:nvPicPr>
          <p:blipFill>
            <a:blip r:embed="rId70">
              <a:alphaModFix/>
            </a:blip>
            <a:stretch>
              <a:fillRect/>
            </a:stretch>
          </p:blipFill>
          <p:spPr>
            <a:xfrm rot="2700000">
              <a:off x="1176303" y="1517270"/>
              <a:ext cx="164851" cy="2139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8" name="Google Shape;1198;p30"/>
            <p:cNvPicPr preferRelativeResize="0"/>
            <p:nvPr/>
          </p:nvPicPr>
          <p:blipFill rotWithShape="1">
            <a:blip r:embed="rId69">
              <a:alphaModFix/>
            </a:blip>
            <a:srcRect b="0" l="0" r="0" t="0"/>
            <a:stretch/>
          </p:blipFill>
          <p:spPr>
            <a:xfrm>
              <a:off x="796789" y="1597874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199" name="Google Shape;1199;p30"/>
          <p:cNvGrpSpPr/>
          <p:nvPr/>
        </p:nvGrpSpPr>
        <p:grpSpPr>
          <a:xfrm>
            <a:off x="1989586" y="3066092"/>
            <a:ext cx="448800" cy="970931"/>
            <a:chOff x="1989586" y="3066092"/>
            <a:chExt cx="448800" cy="970931"/>
          </a:xfrm>
        </p:grpSpPr>
        <p:sp>
          <p:nvSpPr>
            <p:cNvPr id="1200" name="Google Shape;1200;p30"/>
            <p:cNvSpPr/>
            <p:nvPr/>
          </p:nvSpPr>
          <p:spPr>
            <a:xfrm>
              <a:off x="1989586" y="3066108"/>
              <a:ext cx="448800" cy="970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201" name="Google Shape;1201;p30"/>
            <p:cNvPicPr preferRelativeResize="0"/>
            <p:nvPr/>
          </p:nvPicPr>
          <p:blipFill rotWithShape="1">
            <a:blip r:embed="rId73">
              <a:alphaModFix amt="40000"/>
            </a:blip>
            <a:srcRect b="0" l="0" r="0" t="0"/>
            <a:stretch/>
          </p:blipFill>
          <p:spPr>
            <a:xfrm>
              <a:off x="1989618" y="3066092"/>
              <a:ext cx="448751" cy="970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2" name="Google Shape;1202;p30"/>
            <p:cNvPicPr preferRelativeResize="0"/>
            <p:nvPr/>
          </p:nvPicPr>
          <p:blipFill rotWithShape="1">
            <a:blip r:embed="rId73">
              <a:alphaModFix/>
            </a:blip>
            <a:srcRect b="8892" l="0" r="0" t="52429"/>
            <a:stretch/>
          </p:blipFill>
          <p:spPr>
            <a:xfrm>
              <a:off x="1989622" y="3575177"/>
              <a:ext cx="448741" cy="375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3" name="Google Shape;1203;p30"/>
            <p:cNvPicPr preferRelativeResize="0"/>
            <p:nvPr/>
          </p:nvPicPr>
          <p:blipFill rotWithShape="1">
            <a:blip r:embed="rId74">
              <a:alphaModFix/>
            </a:blip>
            <a:srcRect b="809" l="10806" r="11111" t="91031"/>
            <a:stretch/>
          </p:blipFill>
          <p:spPr>
            <a:xfrm>
              <a:off x="2038104" y="3949475"/>
              <a:ext cx="349861" cy="791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04" name="Google Shape;1204;p30"/>
          <p:cNvGrpSpPr/>
          <p:nvPr/>
        </p:nvGrpSpPr>
        <p:grpSpPr>
          <a:xfrm>
            <a:off x="1505988" y="3801347"/>
            <a:ext cx="595865" cy="355478"/>
            <a:chOff x="455302" y="2509222"/>
            <a:chExt cx="595865" cy="355478"/>
          </a:xfrm>
        </p:grpSpPr>
        <p:pic>
          <p:nvPicPr>
            <p:cNvPr id="1205" name="Google Shape;1205;p30"/>
            <p:cNvPicPr preferRelativeResize="0"/>
            <p:nvPr/>
          </p:nvPicPr>
          <p:blipFill rotWithShape="1">
            <a:blip r:embed="rId71">
              <a:alphaModFix amt="40000"/>
            </a:blip>
            <a:srcRect b="0" l="357" r="347" t="0"/>
            <a:stretch/>
          </p:blipFill>
          <p:spPr>
            <a:xfrm>
              <a:off x="455302" y="2679290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206" name="Google Shape;1206;p30"/>
            <p:cNvPicPr preferRelativeResize="0"/>
            <p:nvPr/>
          </p:nvPicPr>
          <p:blipFill rotWithShape="1">
            <a:blip r:embed="rId72">
              <a:alphaModFix amt="40000"/>
            </a:blip>
            <a:srcRect b="9853" l="23236" r="23236" t="9845"/>
            <a:stretch/>
          </p:blipFill>
          <p:spPr>
            <a:xfrm>
              <a:off x="652400" y="2679300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207" name="Google Shape;1207;p30"/>
            <p:cNvPicPr preferRelativeResize="0"/>
            <p:nvPr/>
          </p:nvPicPr>
          <p:blipFill rotWithShape="1">
            <a:blip r:embed="rId68">
              <a:alphaModFix amt="40000"/>
            </a:blip>
            <a:srcRect b="0" l="0" r="0" t="0"/>
            <a:stretch/>
          </p:blipFill>
          <p:spPr>
            <a:xfrm>
              <a:off x="553861" y="2509222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208" name="Google Shape;1208;p30"/>
            <p:cNvPicPr preferRelativeResize="0"/>
            <p:nvPr/>
          </p:nvPicPr>
          <p:blipFill>
            <a:blip r:embed="rId70">
              <a:alphaModFix amt="40000"/>
            </a:blip>
            <a:stretch>
              <a:fillRect/>
            </a:stretch>
          </p:blipFill>
          <p:spPr>
            <a:xfrm rot="2700000">
              <a:off x="834803" y="2598695"/>
              <a:ext cx="164851" cy="21398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09" name="Google Shape;1209;p30"/>
          <p:cNvGrpSpPr/>
          <p:nvPr/>
        </p:nvGrpSpPr>
        <p:grpSpPr>
          <a:xfrm>
            <a:off x="1713439" y="3415465"/>
            <a:ext cx="364781" cy="259537"/>
            <a:chOff x="1713439" y="3415465"/>
            <a:chExt cx="364781" cy="259537"/>
          </a:xfrm>
        </p:grpSpPr>
        <p:pic>
          <p:nvPicPr>
            <p:cNvPr id="1210" name="Google Shape;1210;p30"/>
            <p:cNvPicPr preferRelativeResize="0"/>
            <p:nvPr/>
          </p:nvPicPr>
          <p:blipFill rotWithShape="1">
            <a:blip r:embed="rId71">
              <a:alphaModFix amt="40000"/>
            </a:blip>
            <a:srcRect b="0" l="357" r="347" t="0"/>
            <a:stretch/>
          </p:blipFill>
          <p:spPr>
            <a:xfrm>
              <a:off x="1713439" y="3415465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211" name="Google Shape;1211;p30"/>
            <p:cNvPicPr preferRelativeResize="0"/>
            <p:nvPr/>
          </p:nvPicPr>
          <p:blipFill>
            <a:blip r:embed="rId67">
              <a:alphaModFix amt="40000"/>
            </a:blip>
            <a:stretch>
              <a:fillRect/>
            </a:stretch>
          </p:blipFill>
          <p:spPr>
            <a:xfrm rot="5400000">
              <a:off x="1888810" y="3485592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2" name="Google Shape;1212;p30"/>
          <p:cNvGrpSpPr/>
          <p:nvPr/>
        </p:nvGrpSpPr>
        <p:grpSpPr>
          <a:xfrm>
            <a:off x="3738153" y="4750846"/>
            <a:ext cx="364760" cy="259509"/>
            <a:chOff x="3835416" y="2631806"/>
            <a:chExt cx="364760" cy="259509"/>
          </a:xfrm>
        </p:grpSpPr>
        <p:pic>
          <p:nvPicPr>
            <p:cNvPr id="1213" name="Google Shape;1213;p30"/>
            <p:cNvPicPr preferRelativeResize="0"/>
            <p:nvPr/>
          </p:nvPicPr>
          <p:blipFill>
            <a:blip r:embed="rId70">
              <a:alphaModFix amt="40000"/>
            </a:blip>
            <a:stretch>
              <a:fillRect/>
            </a:stretch>
          </p:blipFill>
          <p:spPr>
            <a:xfrm rot="5400000">
              <a:off x="4010762" y="2701900"/>
              <a:ext cx="164850" cy="21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4" name="Google Shape;1214;p30"/>
            <p:cNvPicPr preferRelativeResize="0"/>
            <p:nvPr/>
          </p:nvPicPr>
          <p:blipFill rotWithShape="1">
            <a:blip r:embed="rId71">
              <a:alphaModFix amt="40000"/>
            </a:blip>
            <a:srcRect b="0" l="357" r="347" t="0"/>
            <a:stretch/>
          </p:blipFill>
          <p:spPr>
            <a:xfrm>
              <a:off x="3835416" y="2631806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215" name="Google Shape;1215;p30"/>
          <p:cNvGrpSpPr/>
          <p:nvPr/>
        </p:nvGrpSpPr>
        <p:grpSpPr>
          <a:xfrm>
            <a:off x="0" y="0"/>
            <a:ext cx="9144000" cy="5158600"/>
            <a:chOff x="0" y="0"/>
            <a:chExt cx="9144000" cy="5158600"/>
          </a:xfrm>
        </p:grpSpPr>
        <p:grpSp>
          <p:nvGrpSpPr>
            <p:cNvPr id="1216" name="Google Shape;1216;p30"/>
            <p:cNvGrpSpPr/>
            <p:nvPr/>
          </p:nvGrpSpPr>
          <p:grpSpPr>
            <a:xfrm>
              <a:off x="684632" y="830176"/>
              <a:ext cx="1346427" cy="1346427"/>
              <a:chOff x="1190625" y="238125"/>
              <a:chExt cx="5137075" cy="5137075"/>
            </a:xfrm>
          </p:grpSpPr>
          <p:sp>
            <p:nvSpPr>
              <p:cNvPr id="1217" name="Google Shape;1217;p30"/>
              <p:cNvSpPr/>
              <p:nvPr/>
            </p:nvSpPr>
            <p:spPr>
              <a:xfrm>
                <a:off x="1190625" y="2805100"/>
                <a:ext cx="2567000" cy="2570100"/>
              </a:xfrm>
              <a:custGeom>
                <a:rect b="b" l="l" r="r" t="t"/>
                <a:pathLst>
                  <a:path extrusionOk="0" h="102804" w="102680">
                    <a:moveTo>
                      <a:pt x="0" y="1"/>
                    </a:moveTo>
                    <a:lnTo>
                      <a:pt x="0" y="102803"/>
                    </a:lnTo>
                    <a:lnTo>
                      <a:pt x="102680" y="102803"/>
                    </a:lnTo>
                    <a:cubicBezTo>
                      <a:pt x="45978" y="102803"/>
                      <a:pt x="0" y="56826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376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8" name="Google Shape;1218;p30"/>
              <p:cNvSpPr/>
              <p:nvPr/>
            </p:nvSpPr>
            <p:spPr>
              <a:xfrm>
                <a:off x="1190625" y="238125"/>
                <a:ext cx="2567000" cy="2567000"/>
              </a:xfrm>
              <a:custGeom>
                <a:rect b="b" l="l" r="r" t="t"/>
                <a:pathLst>
                  <a:path extrusionOk="0" h="102680" w="102680">
                    <a:moveTo>
                      <a:pt x="0" y="0"/>
                    </a:moveTo>
                    <a:lnTo>
                      <a:pt x="0" y="102680"/>
                    </a:lnTo>
                    <a:cubicBezTo>
                      <a:pt x="0" y="45978"/>
                      <a:pt x="45978" y="0"/>
                      <a:pt x="102680" y="0"/>
                    </a:cubicBezTo>
                    <a:close/>
                  </a:path>
                </a:pathLst>
              </a:custGeom>
              <a:solidFill>
                <a:srgbClr val="000000">
                  <a:alpha val="376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9" name="Google Shape;1219;p30"/>
              <p:cNvSpPr/>
              <p:nvPr/>
            </p:nvSpPr>
            <p:spPr>
              <a:xfrm>
                <a:off x="3757600" y="238125"/>
                <a:ext cx="2570100" cy="2567000"/>
              </a:xfrm>
              <a:custGeom>
                <a:rect b="b" l="l" r="r" t="t"/>
                <a:pathLst>
                  <a:path extrusionOk="0" h="102680" w="102804">
                    <a:moveTo>
                      <a:pt x="1" y="0"/>
                    </a:moveTo>
                    <a:cubicBezTo>
                      <a:pt x="56826" y="0"/>
                      <a:pt x="102803" y="45978"/>
                      <a:pt x="102803" y="102680"/>
                    </a:cubicBezTo>
                    <a:lnTo>
                      <a:pt x="102803" y="0"/>
                    </a:lnTo>
                    <a:close/>
                  </a:path>
                </a:pathLst>
              </a:custGeom>
              <a:solidFill>
                <a:srgbClr val="000000">
                  <a:alpha val="376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0" name="Google Shape;1220;p30"/>
              <p:cNvSpPr/>
              <p:nvPr/>
            </p:nvSpPr>
            <p:spPr>
              <a:xfrm>
                <a:off x="3757600" y="2805100"/>
                <a:ext cx="2570100" cy="2570100"/>
              </a:xfrm>
              <a:custGeom>
                <a:rect b="b" l="l" r="r" t="t"/>
                <a:pathLst>
                  <a:path extrusionOk="0" h="102804" w="102804">
                    <a:moveTo>
                      <a:pt x="102803" y="1"/>
                    </a:moveTo>
                    <a:cubicBezTo>
                      <a:pt x="102803" y="56826"/>
                      <a:pt x="56826" y="102803"/>
                      <a:pt x="1" y="102803"/>
                    </a:cubicBezTo>
                    <a:lnTo>
                      <a:pt x="102803" y="102803"/>
                    </a:lnTo>
                    <a:lnTo>
                      <a:pt x="102803" y="1"/>
                    </a:lnTo>
                    <a:close/>
                  </a:path>
                </a:pathLst>
              </a:custGeom>
              <a:solidFill>
                <a:srgbClr val="000000">
                  <a:alpha val="376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21" name="Google Shape;1221;p30"/>
            <p:cNvSpPr/>
            <p:nvPr/>
          </p:nvSpPr>
          <p:spPr>
            <a:xfrm>
              <a:off x="684600" y="2176600"/>
              <a:ext cx="1346400" cy="2982000"/>
            </a:xfrm>
            <a:prstGeom prst="rect">
              <a:avLst/>
            </a:prstGeom>
            <a:solidFill>
              <a:srgbClr val="000000">
                <a:alpha val="376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30"/>
            <p:cNvSpPr/>
            <p:nvPr/>
          </p:nvSpPr>
          <p:spPr>
            <a:xfrm>
              <a:off x="684550" y="375"/>
              <a:ext cx="1346400" cy="829800"/>
            </a:xfrm>
            <a:prstGeom prst="rect">
              <a:avLst/>
            </a:prstGeom>
            <a:solidFill>
              <a:srgbClr val="000000">
                <a:alpha val="376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30"/>
            <p:cNvSpPr/>
            <p:nvPr/>
          </p:nvSpPr>
          <p:spPr>
            <a:xfrm>
              <a:off x="0" y="0"/>
              <a:ext cx="684600" cy="5143500"/>
            </a:xfrm>
            <a:prstGeom prst="rect">
              <a:avLst/>
            </a:prstGeom>
            <a:solidFill>
              <a:srgbClr val="000000">
                <a:alpha val="376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30"/>
            <p:cNvSpPr/>
            <p:nvPr/>
          </p:nvSpPr>
          <p:spPr>
            <a:xfrm>
              <a:off x="2031000" y="0"/>
              <a:ext cx="7113000" cy="5158500"/>
            </a:xfrm>
            <a:prstGeom prst="rect">
              <a:avLst/>
            </a:prstGeom>
            <a:solidFill>
              <a:srgbClr val="000000">
                <a:alpha val="376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25" name="Google Shape;1225;p30"/>
          <p:cNvGrpSpPr/>
          <p:nvPr/>
        </p:nvGrpSpPr>
        <p:grpSpPr>
          <a:xfrm>
            <a:off x="2399915" y="506745"/>
            <a:ext cx="1799700" cy="3893700"/>
            <a:chOff x="2156430" y="1007033"/>
            <a:chExt cx="1799700" cy="3893700"/>
          </a:xfrm>
        </p:grpSpPr>
        <p:sp>
          <p:nvSpPr>
            <p:cNvPr id="1226" name="Google Shape;1226;p30"/>
            <p:cNvSpPr/>
            <p:nvPr/>
          </p:nvSpPr>
          <p:spPr>
            <a:xfrm>
              <a:off x="2156430" y="1007033"/>
              <a:ext cx="1799700" cy="389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227" name="Google Shape;1227;p30"/>
            <p:cNvPicPr preferRelativeResize="0"/>
            <p:nvPr/>
          </p:nvPicPr>
          <p:blipFill rotWithShape="1">
            <a:blip r:embed="rId3">
              <a:alphaModFix amt="20000"/>
            </a:blip>
            <a:srcRect b="9" l="0" r="0" t="9"/>
            <a:stretch/>
          </p:blipFill>
          <p:spPr>
            <a:xfrm>
              <a:off x="2158440" y="1010829"/>
              <a:ext cx="1796105" cy="3886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8" name="Google Shape;1228;p30"/>
            <p:cNvPicPr preferRelativeResize="0"/>
            <p:nvPr/>
          </p:nvPicPr>
          <p:blipFill rotWithShape="1">
            <a:blip r:embed="rId3">
              <a:alphaModFix/>
            </a:blip>
            <a:srcRect b="15790" l="0" r="0" t="25247"/>
            <a:stretch/>
          </p:blipFill>
          <p:spPr>
            <a:xfrm>
              <a:off x="2158004" y="1992016"/>
              <a:ext cx="1796152" cy="22918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9" name="Google Shape;1229;p30"/>
          <p:cNvSpPr/>
          <p:nvPr/>
        </p:nvSpPr>
        <p:spPr>
          <a:xfrm>
            <a:off x="4930685" y="506750"/>
            <a:ext cx="2127300" cy="3120300"/>
          </a:xfrm>
          <a:prstGeom prst="roundRect">
            <a:avLst>
              <a:gd fmla="val 7949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30" name="Google Shape;1230;p30"/>
          <p:cNvGrpSpPr/>
          <p:nvPr/>
        </p:nvGrpSpPr>
        <p:grpSpPr>
          <a:xfrm>
            <a:off x="6636982" y="546333"/>
            <a:ext cx="347140" cy="1461283"/>
            <a:chOff x="6133771" y="158383"/>
            <a:chExt cx="347140" cy="1461283"/>
          </a:xfrm>
        </p:grpSpPr>
        <p:pic>
          <p:nvPicPr>
            <p:cNvPr id="1231" name="Google Shape;1231;p30"/>
            <p:cNvPicPr preferRelativeResize="0"/>
            <p:nvPr/>
          </p:nvPicPr>
          <p:blipFill rotWithShape="1">
            <a:blip r:embed="rId71">
              <a:alphaModFix/>
            </a:blip>
            <a:srcRect b="0" l="357" r="347" t="0"/>
            <a:stretch/>
          </p:blipFill>
          <p:spPr>
            <a:xfrm>
              <a:off x="6133811" y="527552"/>
              <a:ext cx="347100" cy="345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232" name="Google Shape;1232;p30"/>
            <p:cNvPicPr preferRelativeResize="0"/>
            <p:nvPr/>
          </p:nvPicPr>
          <p:blipFill rotWithShape="1">
            <a:blip r:embed="rId72">
              <a:alphaModFix/>
            </a:blip>
            <a:srcRect b="9853" l="23236" r="23236" t="9845"/>
            <a:stretch/>
          </p:blipFill>
          <p:spPr>
            <a:xfrm>
              <a:off x="6133803" y="901106"/>
              <a:ext cx="347100" cy="345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233" name="Google Shape;1233;p30"/>
            <p:cNvPicPr preferRelativeResize="0"/>
            <p:nvPr/>
          </p:nvPicPr>
          <p:blipFill rotWithShape="1">
            <a:blip r:embed="rId69">
              <a:alphaModFix/>
            </a:blip>
            <a:srcRect b="0" l="0" r="0" t="0"/>
            <a:stretch/>
          </p:blipFill>
          <p:spPr>
            <a:xfrm>
              <a:off x="6133776" y="1274666"/>
              <a:ext cx="347100" cy="345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234" name="Google Shape;1234;p30"/>
            <p:cNvPicPr preferRelativeResize="0"/>
            <p:nvPr/>
          </p:nvPicPr>
          <p:blipFill rotWithShape="1">
            <a:blip r:embed="rId68">
              <a:alphaModFix/>
            </a:blip>
            <a:srcRect b="0" l="0" r="0" t="0"/>
            <a:stretch/>
          </p:blipFill>
          <p:spPr>
            <a:xfrm>
              <a:off x="6133771" y="158383"/>
              <a:ext cx="347100" cy="3408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235" name="Google Shape;1235;p30"/>
          <p:cNvGrpSpPr/>
          <p:nvPr/>
        </p:nvGrpSpPr>
        <p:grpSpPr>
          <a:xfrm>
            <a:off x="4930710" y="2269375"/>
            <a:ext cx="2127300" cy="1281325"/>
            <a:chOff x="4773748" y="2207650"/>
            <a:chExt cx="2127300" cy="1281325"/>
          </a:xfrm>
        </p:grpSpPr>
        <p:sp>
          <p:nvSpPr>
            <p:cNvPr id="1236" name="Google Shape;1236;p30"/>
            <p:cNvSpPr txBox="1"/>
            <p:nvPr/>
          </p:nvSpPr>
          <p:spPr>
            <a:xfrm>
              <a:off x="4773748" y="2207650"/>
              <a:ext cx="21273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91425" spcFirstLastPara="1" rIns="91425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Improvements:</a:t>
              </a:r>
              <a:endParaRPr/>
            </a:p>
          </p:txBody>
        </p:sp>
        <p:sp>
          <p:nvSpPr>
            <p:cNvPr id="1237" name="Google Shape;1237;p30"/>
            <p:cNvSpPr txBox="1"/>
            <p:nvPr/>
          </p:nvSpPr>
          <p:spPr>
            <a:xfrm>
              <a:off x="4773748" y="2530175"/>
              <a:ext cx="2127300" cy="95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91425" spcFirstLastPara="1" rIns="91425" wrap="square" tIns="0">
              <a:spAutoFit/>
            </a:bodyPr>
            <a:lstStyle/>
            <a:p>
              <a:pPr indent="0" lvl="0" marL="1143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Keep the bubble sizes, make it clear how far people are from you.</a:t>
              </a:r>
              <a:endParaRPr>
                <a:latin typeface="Gloria Hallelujah"/>
                <a:ea typeface="Gloria Hallelujah"/>
                <a:cs typeface="Gloria Hallelujah"/>
                <a:sym typeface="Gloria Hallelujah"/>
              </a:endParaRPr>
            </a:p>
          </p:txBody>
        </p:sp>
        <p:sp>
          <p:nvSpPr>
            <p:cNvPr id="1238" name="Google Shape;1238;p30"/>
            <p:cNvSpPr/>
            <p:nvPr/>
          </p:nvSpPr>
          <p:spPr>
            <a:xfrm>
              <a:off x="4819064" y="2280296"/>
              <a:ext cx="1580400" cy="135900"/>
            </a:xfrm>
            <a:prstGeom prst="roundRect">
              <a:avLst>
                <a:gd fmla="val 50000" name="adj"/>
              </a:avLst>
            </a:prstGeom>
            <a:solidFill>
              <a:srgbClr val="4A86E8">
                <a:alpha val="2509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39" name="Google Shape;1239;p30"/>
          <p:cNvGrpSpPr/>
          <p:nvPr/>
        </p:nvGrpSpPr>
        <p:grpSpPr>
          <a:xfrm>
            <a:off x="4930710" y="577675"/>
            <a:ext cx="1706402" cy="1615500"/>
            <a:chOff x="4773748" y="515950"/>
            <a:chExt cx="1706402" cy="1615500"/>
          </a:xfrm>
        </p:grpSpPr>
        <p:sp>
          <p:nvSpPr>
            <p:cNvPr id="1240" name="Google Shape;1240;p30"/>
            <p:cNvSpPr txBox="1"/>
            <p:nvPr/>
          </p:nvSpPr>
          <p:spPr>
            <a:xfrm>
              <a:off x="4773750" y="838450"/>
              <a:ext cx="1706400" cy="129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91425" spcFirstLastPara="1" rIns="91425" wrap="square" tIns="0">
              <a:spAutoFit/>
            </a:bodyPr>
            <a:lstStyle/>
            <a:p>
              <a:pPr indent="0" lvl="0" marL="11430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Most found the bubble sizes intuitive, but wanted it to be more map-like.</a:t>
              </a:r>
              <a:endParaRPr/>
            </a:p>
          </p:txBody>
        </p:sp>
        <p:sp>
          <p:nvSpPr>
            <p:cNvPr id="1241" name="Google Shape;1241;p30"/>
            <p:cNvSpPr txBox="1"/>
            <p:nvPr/>
          </p:nvSpPr>
          <p:spPr>
            <a:xfrm>
              <a:off x="4773748" y="515950"/>
              <a:ext cx="17064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91425" spcFirstLastPara="1" rIns="91425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latin typeface="Gloria Hallelujah"/>
                  <a:ea typeface="Gloria Hallelujah"/>
                  <a:cs typeface="Gloria Hallelujah"/>
                  <a:sym typeface="Gloria Hallelujah"/>
                </a:rPr>
                <a:t>Comments:</a:t>
              </a:r>
              <a:endParaRPr>
                <a:latin typeface="Gloria Hallelujah"/>
                <a:ea typeface="Gloria Hallelujah"/>
                <a:cs typeface="Gloria Hallelujah"/>
                <a:sym typeface="Gloria Hallelujah"/>
              </a:endParaRPr>
            </a:p>
          </p:txBody>
        </p:sp>
        <p:sp>
          <p:nvSpPr>
            <p:cNvPr id="1242" name="Google Shape;1242;p30"/>
            <p:cNvSpPr/>
            <p:nvPr/>
          </p:nvSpPr>
          <p:spPr>
            <a:xfrm>
              <a:off x="4828554" y="578587"/>
              <a:ext cx="1154700" cy="135900"/>
            </a:xfrm>
            <a:prstGeom prst="roundRect">
              <a:avLst>
                <a:gd fmla="val 50000" name="adj"/>
              </a:avLst>
            </a:prstGeom>
            <a:solidFill>
              <a:srgbClr val="FF9900">
                <a:alpha val="2509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43" name="Google Shape;1243;p30">
            <a:hlinkClick action="ppaction://hlinksldjump" r:id="rId75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31"/>
          <p:cNvGrpSpPr/>
          <p:nvPr/>
        </p:nvGrpSpPr>
        <p:grpSpPr>
          <a:xfrm>
            <a:off x="1989586" y="3066092"/>
            <a:ext cx="448800" cy="970931"/>
            <a:chOff x="1989586" y="3066092"/>
            <a:chExt cx="448800" cy="970931"/>
          </a:xfrm>
        </p:grpSpPr>
        <p:sp>
          <p:nvSpPr>
            <p:cNvPr id="1249" name="Google Shape;1249;p31"/>
            <p:cNvSpPr/>
            <p:nvPr/>
          </p:nvSpPr>
          <p:spPr>
            <a:xfrm>
              <a:off x="1989586" y="3066108"/>
              <a:ext cx="448800" cy="970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250" name="Google Shape;1250;p31"/>
            <p:cNvPicPr preferRelativeResize="0"/>
            <p:nvPr/>
          </p:nvPicPr>
          <p:blipFill rotWithShape="1">
            <a:blip r:embed="rId3">
              <a:alphaModFix amt="40000"/>
            </a:blip>
            <a:srcRect b="0" l="0" r="0" t="0"/>
            <a:stretch/>
          </p:blipFill>
          <p:spPr>
            <a:xfrm>
              <a:off x="1989618" y="3066092"/>
              <a:ext cx="448751" cy="970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1" name="Google Shape;1251;p31"/>
            <p:cNvPicPr preferRelativeResize="0"/>
            <p:nvPr/>
          </p:nvPicPr>
          <p:blipFill rotWithShape="1">
            <a:blip r:embed="rId4">
              <a:alphaModFix/>
            </a:blip>
            <a:srcRect b="809" l="10806" r="11111" t="91031"/>
            <a:stretch/>
          </p:blipFill>
          <p:spPr>
            <a:xfrm>
              <a:off x="2038104" y="3949475"/>
              <a:ext cx="349861" cy="791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2" name="Google Shape;1252;p31"/>
            <p:cNvPicPr preferRelativeResize="0"/>
            <p:nvPr/>
          </p:nvPicPr>
          <p:blipFill rotWithShape="1">
            <a:blip r:embed="rId3">
              <a:alphaModFix/>
            </a:blip>
            <a:srcRect b="8892" l="0" r="0" t="52429"/>
            <a:stretch/>
          </p:blipFill>
          <p:spPr>
            <a:xfrm>
              <a:off x="1989622" y="3575177"/>
              <a:ext cx="448741" cy="3755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53" name="Google Shape;1253;p31"/>
          <p:cNvSpPr/>
          <p:nvPr/>
        </p:nvSpPr>
        <p:spPr>
          <a:xfrm>
            <a:off x="7379745" y="2041741"/>
            <a:ext cx="448800" cy="9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54" name="Google Shape;1254;p31"/>
          <p:cNvGrpSpPr/>
          <p:nvPr/>
        </p:nvGrpSpPr>
        <p:grpSpPr>
          <a:xfrm>
            <a:off x="6705917" y="1017553"/>
            <a:ext cx="448803" cy="971412"/>
            <a:chOff x="6705917" y="1017553"/>
            <a:chExt cx="448803" cy="971412"/>
          </a:xfrm>
        </p:grpSpPr>
        <p:sp>
          <p:nvSpPr>
            <p:cNvPr id="1255" name="Google Shape;1255;p31"/>
            <p:cNvSpPr/>
            <p:nvPr/>
          </p:nvSpPr>
          <p:spPr>
            <a:xfrm>
              <a:off x="6705920" y="10175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256" name="Google Shape;1256;p31"/>
            <p:cNvPicPr preferRelativeResize="0"/>
            <p:nvPr/>
          </p:nvPicPr>
          <p:blipFill rotWithShape="1">
            <a:blip r:embed="rId5">
              <a:alphaModFix amt="40000"/>
            </a:blip>
            <a:srcRect b="0" l="0" r="0" t="0"/>
            <a:stretch/>
          </p:blipFill>
          <p:spPr>
            <a:xfrm>
              <a:off x="6705917" y="1017747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57" name="Google Shape;1257;p31"/>
          <p:cNvGrpSpPr/>
          <p:nvPr/>
        </p:nvGrpSpPr>
        <p:grpSpPr>
          <a:xfrm>
            <a:off x="4010617" y="4089994"/>
            <a:ext cx="448906" cy="971334"/>
            <a:chOff x="5869800" y="1267317"/>
            <a:chExt cx="927300" cy="2006473"/>
          </a:xfrm>
        </p:grpSpPr>
        <p:sp>
          <p:nvSpPr>
            <p:cNvPr id="1258" name="Google Shape;1258;p31"/>
            <p:cNvSpPr/>
            <p:nvPr/>
          </p:nvSpPr>
          <p:spPr>
            <a:xfrm>
              <a:off x="5869800" y="1267350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259" name="Google Shape;1259;p31"/>
            <p:cNvPicPr preferRelativeResize="0"/>
            <p:nvPr/>
          </p:nvPicPr>
          <p:blipFill rotWithShape="1">
            <a:blip r:embed="rId6">
              <a:alphaModFix amt="40000"/>
            </a:blip>
            <a:srcRect b="0" l="0" r="0" t="0"/>
            <a:stretch/>
          </p:blipFill>
          <p:spPr>
            <a:xfrm>
              <a:off x="5869867" y="1267317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0" name="Google Shape;1260;p31"/>
            <p:cNvPicPr preferRelativeResize="0"/>
            <p:nvPr/>
          </p:nvPicPr>
          <p:blipFill rotWithShape="1">
            <a:blip r:embed="rId6">
              <a:alphaModFix/>
            </a:blip>
            <a:srcRect b="2020" l="7605" r="7884" t="90659"/>
            <a:stretch/>
          </p:blipFill>
          <p:spPr>
            <a:xfrm>
              <a:off x="5940400" y="3086325"/>
              <a:ext cx="783525" cy="1468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61" name="Google Shape;1261;p31"/>
          <p:cNvGrpSpPr/>
          <p:nvPr/>
        </p:nvGrpSpPr>
        <p:grpSpPr>
          <a:xfrm>
            <a:off x="1084787" y="791831"/>
            <a:ext cx="6901139" cy="4324044"/>
            <a:chOff x="1084787" y="791831"/>
            <a:chExt cx="6901139" cy="4324044"/>
          </a:xfrm>
        </p:grpSpPr>
        <p:pic>
          <p:nvPicPr>
            <p:cNvPr id="1262" name="Google Shape;1262;p31"/>
            <p:cNvPicPr preferRelativeResize="0"/>
            <p:nvPr/>
          </p:nvPicPr>
          <p:blipFill>
            <a:blip r:embed="rId7">
              <a:alphaModFix amt="40000"/>
            </a:blip>
            <a:stretch>
              <a:fillRect/>
            </a:stretch>
          </p:blipFill>
          <p:spPr>
            <a:xfrm>
              <a:off x="7414775" y="791831"/>
              <a:ext cx="378624" cy="255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3" name="Google Shape;1263;p31"/>
            <p:cNvPicPr preferRelativeResize="0"/>
            <p:nvPr/>
          </p:nvPicPr>
          <p:blipFill>
            <a:blip r:embed="rId7">
              <a:alphaModFix amt="40000"/>
            </a:blip>
            <a:stretch>
              <a:fillRect/>
            </a:stretch>
          </p:blipFill>
          <p:spPr>
            <a:xfrm>
              <a:off x="5393375" y="1129975"/>
              <a:ext cx="378624" cy="255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4" name="Google Shape;1264;p31"/>
            <p:cNvPicPr preferRelativeResize="0"/>
            <p:nvPr/>
          </p:nvPicPr>
          <p:blipFill>
            <a:blip r:embed="rId8">
              <a:alphaModFix amt="40000"/>
            </a:blip>
            <a:stretch>
              <a:fillRect/>
            </a:stretch>
          </p:blipFill>
          <p:spPr>
            <a:xfrm>
              <a:off x="4205286" y="1935225"/>
              <a:ext cx="208824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5" name="Google Shape;1265;p31"/>
            <p:cNvPicPr preferRelativeResize="0"/>
            <p:nvPr/>
          </p:nvPicPr>
          <p:blipFill>
            <a:blip r:embed="rId8">
              <a:alphaModFix amt="40000"/>
            </a:blip>
            <a:stretch>
              <a:fillRect/>
            </a:stretch>
          </p:blipFill>
          <p:spPr>
            <a:xfrm>
              <a:off x="3527474" y="1942325"/>
              <a:ext cx="208824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6" name="Google Shape;1266;p31"/>
            <p:cNvPicPr preferRelativeResize="0"/>
            <p:nvPr/>
          </p:nvPicPr>
          <p:blipFill>
            <a:blip r:embed="rId8">
              <a:alphaModFix amt="40000"/>
            </a:blip>
            <a:stretch>
              <a:fillRect/>
            </a:stretch>
          </p:blipFill>
          <p:spPr>
            <a:xfrm>
              <a:off x="2849674" y="1940550"/>
              <a:ext cx="208824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7" name="Google Shape;1267;p31"/>
            <p:cNvPicPr preferRelativeResize="0"/>
            <p:nvPr/>
          </p:nvPicPr>
          <p:blipFill>
            <a:blip r:embed="rId8">
              <a:alphaModFix amt="40000"/>
            </a:blip>
            <a:stretch>
              <a:fillRect/>
            </a:stretch>
          </p:blipFill>
          <p:spPr>
            <a:xfrm>
              <a:off x="2171874" y="1944112"/>
              <a:ext cx="208824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8" name="Google Shape;1268;p31"/>
            <p:cNvPicPr preferRelativeResize="0"/>
            <p:nvPr/>
          </p:nvPicPr>
          <p:blipFill>
            <a:blip r:embed="rId9">
              <a:alphaModFix amt="40000"/>
            </a:blip>
            <a:stretch>
              <a:fillRect/>
            </a:stretch>
          </p:blipFill>
          <p:spPr>
            <a:xfrm>
              <a:off x="4361025" y="1450175"/>
              <a:ext cx="1032350" cy="14406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9" name="Google Shape;1269;p31"/>
            <p:cNvPicPr preferRelativeResize="0"/>
            <p:nvPr/>
          </p:nvPicPr>
          <p:blipFill>
            <a:blip r:embed="rId10">
              <a:alphaModFix amt="40000"/>
            </a:blip>
            <a:stretch>
              <a:fillRect/>
            </a:stretch>
          </p:blipFill>
          <p:spPr>
            <a:xfrm>
              <a:off x="1725993" y="4599664"/>
              <a:ext cx="269588" cy="31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0" name="Google Shape;1270;p31"/>
            <p:cNvPicPr preferRelativeResize="0"/>
            <p:nvPr/>
          </p:nvPicPr>
          <p:blipFill>
            <a:blip r:embed="rId11">
              <a:alphaModFix amt="40000"/>
            </a:blip>
            <a:stretch>
              <a:fillRect/>
            </a:stretch>
          </p:blipFill>
          <p:spPr>
            <a:xfrm>
              <a:off x="2065725" y="4348708"/>
              <a:ext cx="597350" cy="1776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1" name="Google Shape;1271;p31"/>
            <p:cNvPicPr preferRelativeResize="0"/>
            <p:nvPr/>
          </p:nvPicPr>
          <p:blipFill>
            <a:blip r:embed="rId12">
              <a:alphaModFix amt="40000"/>
            </a:blip>
            <a:stretch>
              <a:fillRect/>
            </a:stretch>
          </p:blipFill>
          <p:spPr>
            <a:xfrm>
              <a:off x="3067925" y="4535125"/>
              <a:ext cx="313525" cy="469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2" name="Google Shape;1272;p31"/>
            <p:cNvPicPr preferRelativeResize="0"/>
            <p:nvPr/>
          </p:nvPicPr>
          <p:blipFill>
            <a:blip r:embed="rId13">
              <a:alphaModFix amt="40000"/>
            </a:blip>
            <a:stretch>
              <a:fillRect/>
            </a:stretch>
          </p:blipFill>
          <p:spPr>
            <a:xfrm>
              <a:off x="3743380" y="4482899"/>
              <a:ext cx="269575" cy="2107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3" name="Google Shape;1273;p31"/>
            <p:cNvPicPr preferRelativeResize="0"/>
            <p:nvPr/>
          </p:nvPicPr>
          <p:blipFill>
            <a:blip r:embed="rId14">
              <a:alphaModFix amt="40000"/>
            </a:blip>
            <a:stretch>
              <a:fillRect/>
            </a:stretch>
          </p:blipFill>
          <p:spPr>
            <a:xfrm>
              <a:off x="4459364" y="4435608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4" name="Google Shape;1274;p31"/>
            <p:cNvPicPr preferRelativeResize="0"/>
            <p:nvPr/>
          </p:nvPicPr>
          <p:blipFill>
            <a:blip r:embed="rId14">
              <a:alphaModFix amt="40000"/>
            </a:blip>
            <a:stretch>
              <a:fillRect/>
            </a:stretch>
          </p:blipFill>
          <p:spPr>
            <a:xfrm>
              <a:off x="5126602" y="4435596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5" name="Google Shape;1275;p31"/>
            <p:cNvPicPr preferRelativeResize="0"/>
            <p:nvPr/>
          </p:nvPicPr>
          <p:blipFill>
            <a:blip r:embed="rId14">
              <a:alphaModFix amt="40000"/>
            </a:blip>
            <a:stretch>
              <a:fillRect/>
            </a:stretch>
          </p:blipFill>
          <p:spPr>
            <a:xfrm>
              <a:off x="3792152" y="3457606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6" name="Google Shape;1276;p31"/>
            <p:cNvPicPr preferRelativeResize="0"/>
            <p:nvPr/>
          </p:nvPicPr>
          <p:blipFill>
            <a:blip r:embed="rId14">
              <a:alphaModFix amt="40000"/>
            </a:blip>
            <a:stretch>
              <a:fillRect/>
            </a:stretch>
          </p:blipFill>
          <p:spPr>
            <a:xfrm>
              <a:off x="4457189" y="3457631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7" name="Google Shape;1277;p31"/>
            <p:cNvPicPr preferRelativeResize="0"/>
            <p:nvPr/>
          </p:nvPicPr>
          <p:blipFill>
            <a:blip r:embed="rId14">
              <a:alphaModFix amt="40000"/>
            </a:blip>
            <a:stretch>
              <a:fillRect/>
            </a:stretch>
          </p:blipFill>
          <p:spPr>
            <a:xfrm>
              <a:off x="5139764" y="3457619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8" name="Google Shape;1278;p31"/>
            <p:cNvPicPr preferRelativeResize="0"/>
            <p:nvPr/>
          </p:nvPicPr>
          <p:blipFill>
            <a:blip r:embed="rId14">
              <a:alphaModFix amt="40000"/>
            </a:blip>
            <a:stretch>
              <a:fillRect/>
            </a:stretch>
          </p:blipFill>
          <p:spPr>
            <a:xfrm>
              <a:off x="5804789" y="3457606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9" name="Google Shape;1279;p31"/>
            <p:cNvPicPr preferRelativeResize="0"/>
            <p:nvPr/>
          </p:nvPicPr>
          <p:blipFill>
            <a:blip r:embed="rId14">
              <a:alphaModFix amt="40000"/>
            </a:blip>
            <a:stretch>
              <a:fillRect/>
            </a:stretch>
          </p:blipFill>
          <p:spPr>
            <a:xfrm>
              <a:off x="6487364" y="3457594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0" name="Google Shape;1280;p31"/>
            <p:cNvPicPr preferRelativeResize="0"/>
            <p:nvPr/>
          </p:nvPicPr>
          <p:blipFill>
            <a:blip r:embed="rId15">
              <a:alphaModFix amt="40000"/>
            </a:blip>
            <a:stretch>
              <a:fillRect/>
            </a:stretch>
          </p:blipFill>
          <p:spPr>
            <a:xfrm>
              <a:off x="3079801" y="3566900"/>
              <a:ext cx="254576" cy="15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1" name="Google Shape;1281;p31"/>
            <p:cNvPicPr preferRelativeResize="0"/>
            <p:nvPr/>
          </p:nvPicPr>
          <p:blipFill>
            <a:blip r:embed="rId16">
              <a:alphaModFix amt="40000"/>
            </a:blip>
            <a:stretch>
              <a:fillRect/>
            </a:stretch>
          </p:blipFill>
          <p:spPr>
            <a:xfrm>
              <a:off x="6483025" y="1421211"/>
              <a:ext cx="220800" cy="101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2" name="Google Shape;1282;p31"/>
            <p:cNvPicPr preferRelativeResize="0"/>
            <p:nvPr/>
          </p:nvPicPr>
          <p:blipFill>
            <a:blip r:embed="rId17">
              <a:alphaModFix amt="40000"/>
            </a:blip>
            <a:stretch>
              <a:fillRect/>
            </a:stretch>
          </p:blipFill>
          <p:spPr>
            <a:xfrm>
              <a:off x="5135397" y="2488511"/>
              <a:ext cx="220826" cy="400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3" name="Google Shape;1283;p31"/>
            <p:cNvPicPr preferRelativeResize="0"/>
            <p:nvPr/>
          </p:nvPicPr>
          <p:blipFill>
            <a:blip r:embed="rId18">
              <a:alphaModFix amt="40000"/>
            </a:blip>
            <a:stretch>
              <a:fillRect/>
            </a:stretch>
          </p:blipFill>
          <p:spPr>
            <a:xfrm>
              <a:off x="6573725" y="1925926"/>
              <a:ext cx="132225" cy="152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4" name="Google Shape;1284;p31"/>
            <p:cNvPicPr preferRelativeResize="0"/>
            <p:nvPr/>
          </p:nvPicPr>
          <p:blipFill>
            <a:blip r:embed="rId18">
              <a:alphaModFix amt="40000"/>
            </a:blip>
            <a:stretch>
              <a:fillRect/>
            </a:stretch>
          </p:blipFill>
          <p:spPr>
            <a:xfrm>
              <a:off x="6573725" y="2948713"/>
              <a:ext cx="132225" cy="152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5" name="Google Shape;1285;p31"/>
            <p:cNvPicPr preferRelativeResize="0"/>
            <p:nvPr/>
          </p:nvPicPr>
          <p:blipFill rotWithShape="1">
            <a:blip r:embed="rId19">
              <a:alphaModFix amt="40000"/>
            </a:blip>
            <a:srcRect b="0" l="0" r="13269" t="0"/>
            <a:stretch/>
          </p:blipFill>
          <p:spPr>
            <a:xfrm>
              <a:off x="5809198" y="1547175"/>
              <a:ext cx="220800" cy="989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6" name="Google Shape;1286;p31"/>
            <p:cNvPicPr preferRelativeResize="0"/>
            <p:nvPr/>
          </p:nvPicPr>
          <p:blipFill>
            <a:blip r:embed="rId18">
              <a:alphaModFix amt="40000"/>
            </a:blip>
            <a:stretch>
              <a:fillRect/>
            </a:stretch>
          </p:blipFill>
          <p:spPr>
            <a:xfrm>
              <a:off x="7249675" y="1920951"/>
              <a:ext cx="132225" cy="152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7" name="Google Shape;1287;p31"/>
            <p:cNvPicPr preferRelativeResize="0"/>
            <p:nvPr/>
          </p:nvPicPr>
          <p:blipFill>
            <a:blip r:embed="rId18">
              <a:alphaModFix amt="40000"/>
            </a:blip>
            <a:stretch>
              <a:fillRect/>
            </a:stretch>
          </p:blipFill>
          <p:spPr>
            <a:xfrm>
              <a:off x="7249675" y="2943738"/>
              <a:ext cx="132225" cy="152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8" name="Google Shape;1288;p31"/>
            <p:cNvPicPr preferRelativeResize="0"/>
            <p:nvPr/>
          </p:nvPicPr>
          <p:blipFill rotWithShape="1">
            <a:blip r:embed="rId20">
              <a:alphaModFix amt="40000"/>
            </a:blip>
            <a:srcRect b="0" l="13254" r="0" t="0"/>
            <a:stretch/>
          </p:blipFill>
          <p:spPr>
            <a:xfrm>
              <a:off x="7765101" y="3550700"/>
              <a:ext cx="220825" cy="1481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9" name="Google Shape;1289;p31"/>
            <p:cNvPicPr preferRelativeResize="0"/>
            <p:nvPr/>
          </p:nvPicPr>
          <p:blipFill>
            <a:blip r:embed="rId10">
              <a:alphaModFix amt="40000"/>
            </a:blip>
            <a:stretch>
              <a:fillRect/>
            </a:stretch>
          </p:blipFill>
          <p:spPr>
            <a:xfrm>
              <a:off x="7110125" y="4599679"/>
              <a:ext cx="269575" cy="407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0" name="Google Shape;1290;p31"/>
            <p:cNvPicPr preferRelativeResize="0"/>
            <p:nvPr/>
          </p:nvPicPr>
          <p:blipFill>
            <a:blip r:embed="rId10">
              <a:alphaModFix amt="40000"/>
            </a:blip>
            <a:stretch>
              <a:fillRect/>
            </a:stretch>
          </p:blipFill>
          <p:spPr>
            <a:xfrm>
              <a:off x="2380700" y="3572306"/>
              <a:ext cx="282375" cy="427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1" name="Google Shape;1291;p31"/>
            <p:cNvPicPr preferRelativeResize="0"/>
            <p:nvPr/>
          </p:nvPicPr>
          <p:blipFill rotWithShape="1">
            <a:blip r:embed="rId21">
              <a:alphaModFix amt="40000"/>
            </a:blip>
            <a:srcRect b="0" l="14958" r="0" t="0"/>
            <a:stretch/>
          </p:blipFill>
          <p:spPr>
            <a:xfrm>
              <a:off x="1722750" y="3445225"/>
              <a:ext cx="269576" cy="177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2" name="Google Shape;1292;p31"/>
            <p:cNvPicPr preferRelativeResize="0"/>
            <p:nvPr/>
          </p:nvPicPr>
          <p:blipFill>
            <a:blip r:embed="rId22">
              <a:alphaModFix amt="40000"/>
            </a:blip>
            <a:stretch>
              <a:fillRect/>
            </a:stretch>
          </p:blipFill>
          <p:spPr>
            <a:xfrm>
              <a:off x="5663150" y="4046725"/>
              <a:ext cx="1045026" cy="5934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3" name="Google Shape;1293;p31"/>
            <p:cNvPicPr preferRelativeResize="0"/>
            <p:nvPr/>
          </p:nvPicPr>
          <p:blipFill>
            <a:blip r:embed="rId23">
              <a:alphaModFix amt="40000"/>
            </a:blip>
            <a:stretch>
              <a:fillRect/>
            </a:stretch>
          </p:blipFill>
          <p:spPr>
            <a:xfrm>
              <a:off x="6255025" y="4550575"/>
              <a:ext cx="512323" cy="133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4" name="Google Shape;1294;p31"/>
            <p:cNvPicPr preferRelativeResize="0"/>
            <p:nvPr/>
          </p:nvPicPr>
          <p:blipFill>
            <a:blip r:embed="rId24">
              <a:alphaModFix amt="40000"/>
            </a:blip>
            <a:stretch>
              <a:fillRect/>
            </a:stretch>
          </p:blipFill>
          <p:spPr>
            <a:xfrm>
              <a:off x="5453825" y="4606813"/>
              <a:ext cx="578301" cy="509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5" name="Google Shape;1295;p31"/>
            <p:cNvPicPr preferRelativeResize="0"/>
            <p:nvPr/>
          </p:nvPicPr>
          <p:blipFill>
            <a:blip r:embed="rId25">
              <a:alphaModFix amt="40000"/>
            </a:blip>
            <a:stretch>
              <a:fillRect/>
            </a:stretch>
          </p:blipFill>
          <p:spPr>
            <a:xfrm>
              <a:off x="5222351" y="1660221"/>
              <a:ext cx="390841" cy="1264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6" name="Google Shape;1296;p31"/>
            <p:cNvPicPr preferRelativeResize="0"/>
            <p:nvPr/>
          </p:nvPicPr>
          <p:blipFill>
            <a:blip r:embed="rId26">
              <a:alphaModFix amt="40000"/>
            </a:blip>
            <a:stretch>
              <a:fillRect/>
            </a:stretch>
          </p:blipFill>
          <p:spPr>
            <a:xfrm>
              <a:off x="1681200" y="1259650"/>
              <a:ext cx="254575" cy="1262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7" name="Google Shape;1297;p31"/>
            <p:cNvPicPr preferRelativeResize="0"/>
            <p:nvPr/>
          </p:nvPicPr>
          <p:blipFill>
            <a:blip r:embed="rId27">
              <a:alphaModFix amt="40000"/>
            </a:blip>
            <a:stretch>
              <a:fillRect/>
            </a:stretch>
          </p:blipFill>
          <p:spPr>
            <a:xfrm>
              <a:off x="3143351" y="1259650"/>
              <a:ext cx="193518" cy="126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8" name="Google Shape;1298;p31"/>
            <p:cNvPicPr preferRelativeResize="0"/>
            <p:nvPr/>
          </p:nvPicPr>
          <p:blipFill>
            <a:blip r:embed="rId28">
              <a:alphaModFix amt="40000"/>
            </a:blip>
            <a:stretch>
              <a:fillRect/>
            </a:stretch>
          </p:blipFill>
          <p:spPr>
            <a:xfrm>
              <a:off x="3843196" y="1538542"/>
              <a:ext cx="169775" cy="1147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9" name="Google Shape;1299;p31"/>
            <p:cNvPicPr preferRelativeResize="0"/>
            <p:nvPr/>
          </p:nvPicPr>
          <p:blipFill>
            <a:blip r:embed="rId29">
              <a:alphaModFix amt="40000"/>
            </a:blip>
            <a:stretch>
              <a:fillRect/>
            </a:stretch>
          </p:blipFill>
          <p:spPr>
            <a:xfrm>
              <a:off x="1707472" y="1703675"/>
              <a:ext cx="239478" cy="114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0" name="Google Shape;1300;p31"/>
            <p:cNvPicPr preferRelativeResize="0"/>
            <p:nvPr/>
          </p:nvPicPr>
          <p:blipFill>
            <a:blip r:embed="rId30">
              <a:alphaModFix amt="40000"/>
            </a:blip>
            <a:stretch>
              <a:fillRect/>
            </a:stretch>
          </p:blipFill>
          <p:spPr>
            <a:xfrm>
              <a:off x="1483258" y="1335953"/>
              <a:ext cx="512325" cy="3497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1" name="Google Shape;1301;p31"/>
            <p:cNvPicPr preferRelativeResize="0"/>
            <p:nvPr/>
          </p:nvPicPr>
          <p:blipFill>
            <a:blip r:embed="rId31">
              <a:alphaModFix amt="40000"/>
            </a:blip>
            <a:stretch>
              <a:fillRect/>
            </a:stretch>
          </p:blipFill>
          <p:spPr>
            <a:xfrm>
              <a:off x="2493302" y="1694798"/>
              <a:ext cx="169774" cy="1181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2" name="Google Shape;1302;p31"/>
            <p:cNvPicPr preferRelativeResize="0"/>
            <p:nvPr/>
          </p:nvPicPr>
          <p:blipFill>
            <a:blip r:embed="rId32">
              <a:alphaModFix amt="40000"/>
            </a:blip>
            <a:stretch>
              <a:fillRect/>
            </a:stretch>
          </p:blipFill>
          <p:spPr>
            <a:xfrm>
              <a:off x="1084787" y="1421988"/>
              <a:ext cx="208827" cy="162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3" name="Google Shape;1303;p31"/>
            <p:cNvPicPr preferRelativeResize="0"/>
            <p:nvPr/>
          </p:nvPicPr>
          <p:blipFill>
            <a:blip r:embed="rId32">
              <a:alphaModFix amt="40000"/>
            </a:blip>
            <a:stretch>
              <a:fillRect/>
            </a:stretch>
          </p:blipFill>
          <p:spPr>
            <a:xfrm>
              <a:off x="1084787" y="3470213"/>
              <a:ext cx="208827" cy="1626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4" name="Google Shape;1304;p31"/>
            <p:cNvPicPr preferRelativeResize="0"/>
            <p:nvPr/>
          </p:nvPicPr>
          <p:blipFill>
            <a:blip r:embed="rId32">
              <a:alphaModFix amt="40000"/>
            </a:blip>
            <a:stretch>
              <a:fillRect/>
            </a:stretch>
          </p:blipFill>
          <p:spPr>
            <a:xfrm>
              <a:off x="1084787" y="4494338"/>
              <a:ext cx="208827" cy="16264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05" name="Google Shape;1305;p31"/>
          <p:cNvGrpSpPr/>
          <p:nvPr/>
        </p:nvGrpSpPr>
        <p:grpSpPr>
          <a:xfrm>
            <a:off x="1315428" y="4089988"/>
            <a:ext cx="448813" cy="971133"/>
            <a:chOff x="2059500" y="1267467"/>
            <a:chExt cx="927300" cy="2006473"/>
          </a:xfrm>
        </p:grpSpPr>
        <p:sp>
          <p:nvSpPr>
            <p:cNvPr id="1306" name="Google Shape;1306;p31"/>
            <p:cNvSpPr/>
            <p:nvPr/>
          </p:nvSpPr>
          <p:spPr>
            <a:xfrm>
              <a:off x="2059500" y="1267500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07" name="Google Shape;1307;p31"/>
            <p:cNvPicPr preferRelativeResize="0"/>
            <p:nvPr/>
          </p:nvPicPr>
          <p:blipFill rotWithShape="1">
            <a:blip r:embed="rId33">
              <a:alphaModFix amt="40000"/>
            </a:blip>
            <a:srcRect b="0" l="0" r="0" t="0"/>
            <a:stretch/>
          </p:blipFill>
          <p:spPr>
            <a:xfrm>
              <a:off x="2059567" y="1267467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8" name="Google Shape;1308;p31"/>
            <p:cNvPicPr preferRelativeResize="0"/>
            <p:nvPr/>
          </p:nvPicPr>
          <p:blipFill rotWithShape="1">
            <a:blip r:embed="rId33">
              <a:alphaModFix/>
            </a:blip>
            <a:srcRect b="10193" l="74642" r="0" t="80899"/>
            <a:stretch/>
          </p:blipFill>
          <p:spPr>
            <a:xfrm>
              <a:off x="2751625" y="2890450"/>
              <a:ext cx="235100" cy="178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09" name="Google Shape;1309;p31"/>
          <p:cNvGrpSpPr/>
          <p:nvPr/>
        </p:nvGrpSpPr>
        <p:grpSpPr>
          <a:xfrm>
            <a:off x="4010608" y="2041737"/>
            <a:ext cx="448906" cy="971334"/>
            <a:chOff x="4667900" y="702842"/>
            <a:chExt cx="927300" cy="2006473"/>
          </a:xfrm>
        </p:grpSpPr>
        <p:sp>
          <p:nvSpPr>
            <p:cNvPr id="1310" name="Google Shape;1310;p31"/>
            <p:cNvSpPr/>
            <p:nvPr/>
          </p:nvSpPr>
          <p:spPr>
            <a:xfrm>
              <a:off x="4667900" y="702875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11" name="Google Shape;1311;p31"/>
            <p:cNvPicPr preferRelativeResize="0"/>
            <p:nvPr/>
          </p:nvPicPr>
          <p:blipFill>
            <a:blip r:embed="rId34">
              <a:alphaModFix amt="40000"/>
            </a:blip>
            <a:stretch>
              <a:fillRect/>
            </a:stretch>
          </p:blipFill>
          <p:spPr>
            <a:xfrm>
              <a:off x="4667967" y="702842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2" name="Google Shape;1312;p31"/>
            <p:cNvPicPr preferRelativeResize="0"/>
            <p:nvPr/>
          </p:nvPicPr>
          <p:blipFill rotWithShape="1">
            <a:blip r:embed="rId34">
              <a:alphaModFix/>
            </a:blip>
            <a:srcRect b="8790" l="18185" r="18274" t="84967"/>
            <a:stretch/>
          </p:blipFill>
          <p:spPr>
            <a:xfrm>
              <a:off x="4836575" y="2407700"/>
              <a:ext cx="589150" cy="1252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13" name="Google Shape;1313;p31"/>
          <p:cNvGrpSpPr/>
          <p:nvPr/>
        </p:nvGrpSpPr>
        <p:grpSpPr>
          <a:xfrm>
            <a:off x="2663230" y="3065992"/>
            <a:ext cx="448813" cy="971133"/>
            <a:chOff x="3462900" y="3273729"/>
            <a:chExt cx="927300" cy="2006473"/>
          </a:xfrm>
        </p:grpSpPr>
        <p:sp>
          <p:nvSpPr>
            <p:cNvPr id="1314" name="Google Shape;1314;p31"/>
            <p:cNvSpPr/>
            <p:nvPr/>
          </p:nvSpPr>
          <p:spPr>
            <a:xfrm>
              <a:off x="3462900" y="3273763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15" name="Google Shape;1315;p31"/>
            <p:cNvPicPr preferRelativeResize="0"/>
            <p:nvPr/>
          </p:nvPicPr>
          <p:blipFill rotWithShape="1">
            <a:blip r:embed="rId35">
              <a:alphaModFix amt="40000"/>
            </a:blip>
            <a:srcRect b="0" l="0" r="0" t="0"/>
            <a:stretch/>
          </p:blipFill>
          <p:spPr>
            <a:xfrm>
              <a:off x="3462967" y="3273729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6" name="Google Shape;1316;p31"/>
            <p:cNvPicPr preferRelativeResize="0"/>
            <p:nvPr/>
          </p:nvPicPr>
          <p:blipFill rotWithShape="1">
            <a:blip r:embed="rId35">
              <a:alphaModFix/>
            </a:blip>
            <a:srcRect b="28879" l="0" r="0" t="28043"/>
            <a:stretch/>
          </p:blipFill>
          <p:spPr>
            <a:xfrm>
              <a:off x="3462975" y="3836449"/>
              <a:ext cx="927150" cy="8643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17" name="Google Shape;1317;p31"/>
          <p:cNvGrpSpPr/>
          <p:nvPr/>
        </p:nvGrpSpPr>
        <p:grpSpPr>
          <a:xfrm>
            <a:off x="1990014" y="4090069"/>
            <a:ext cx="448813" cy="970932"/>
            <a:chOff x="7673100" y="1267479"/>
            <a:chExt cx="927300" cy="2006473"/>
          </a:xfrm>
        </p:grpSpPr>
        <p:sp>
          <p:nvSpPr>
            <p:cNvPr id="1318" name="Google Shape;1318;p31"/>
            <p:cNvSpPr/>
            <p:nvPr/>
          </p:nvSpPr>
          <p:spPr>
            <a:xfrm>
              <a:off x="7673100" y="1267513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19" name="Google Shape;1319;p31"/>
            <p:cNvPicPr preferRelativeResize="0"/>
            <p:nvPr/>
          </p:nvPicPr>
          <p:blipFill rotWithShape="1">
            <a:blip r:embed="rId36">
              <a:alphaModFix amt="40000"/>
            </a:blip>
            <a:srcRect b="0" l="0" r="0" t="0"/>
            <a:stretch/>
          </p:blipFill>
          <p:spPr>
            <a:xfrm>
              <a:off x="7673167" y="1267479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0" name="Google Shape;1320;p31"/>
            <p:cNvPicPr preferRelativeResize="0"/>
            <p:nvPr/>
          </p:nvPicPr>
          <p:blipFill rotWithShape="1">
            <a:blip r:embed="rId36">
              <a:alphaModFix/>
            </a:blip>
            <a:srcRect b="1242" l="0" r="0" t="63858"/>
            <a:stretch/>
          </p:blipFill>
          <p:spPr>
            <a:xfrm>
              <a:off x="7673175" y="2548825"/>
              <a:ext cx="927150" cy="700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21" name="Google Shape;1321;p31"/>
          <p:cNvSpPr/>
          <p:nvPr/>
        </p:nvSpPr>
        <p:spPr>
          <a:xfrm>
            <a:off x="1315531" y="1017763"/>
            <a:ext cx="448800" cy="97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22" name="Google Shape;1322;p31"/>
          <p:cNvGrpSpPr/>
          <p:nvPr/>
        </p:nvGrpSpPr>
        <p:grpSpPr>
          <a:xfrm>
            <a:off x="5358280" y="4089995"/>
            <a:ext cx="448813" cy="971133"/>
            <a:chOff x="3462900" y="1267467"/>
            <a:chExt cx="927300" cy="2006473"/>
          </a:xfrm>
        </p:grpSpPr>
        <p:sp>
          <p:nvSpPr>
            <p:cNvPr id="1323" name="Google Shape;1323;p31"/>
            <p:cNvSpPr/>
            <p:nvPr/>
          </p:nvSpPr>
          <p:spPr>
            <a:xfrm>
              <a:off x="3462900" y="1267500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24" name="Google Shape;1324;p31"/>
            <p:cNvPicPr preferRelativeResize="0"/>
            <p:nvPr/>
          </p:nvPicPr>
          <p:blipFill rotWithShape="1">
            <a:blip r:embed="rId37">
              <a:alphaModFix amt="40000"/>
            </a:blip>
            <a:srcRect b="0" l="0" r="0" t="0"/>
            <a:stretch/>
          </p:blipFill>
          <p:spPr>
            <a:xfrm>
              <a:off x="3462967" y="1267467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5" name="Google Shape;1325;p31"/>
            <p:cNvPicPr preferRelativeResize="0"/>
            <p:nvPr/>
          </p:nvPicPr>
          <p:blipFill rotWithShape="1">
            <a:blip r:embed="rId37">
              <a:alphaModFix/>
            </a:blip>
            <a:srcRect b="18993" l="0" r="0" t="30017"/>
            <a:stretch/>
          </p:blipFill>
          <p:spPr>
            <a:xfrm>
              <a:off x="3462975" y="1869724"/>
              <a:ext cx="927150" cy="10230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26" name="Google Shape;132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Feedback</a:t>
            </a:r>
            <a:endParaRPr/>
          </a:p>
        </p:txBody>
      </p:sp>
      <p:grpSp>
        <p:nvGrpSpPr>
          <p:cNvPr id="1327" name="Google Shape;1327;p31"/>
          <p:cNvGrpSpPr/>
          <p:nvPr/>
        </p:nvGrpSpPr>
        <p:grpSpPr>
          <a:xfrm>
            <a:off x="1315475" y="3065929"/>
            <a:ext cx="449245" cy="971412"/>
            <a:chOff x="1315475" y="3065929"/>
            <a:chExt cx="449245" cy="971412"/>
          </a:xfrm>
        </p:grpSpPr>
        <p:sp>
          <p:nvSpPr>
            <p:cNvPr id="1328" name="Google Shape;1328;p31"/>
            <p:cNvSpPr/>
            <p:nvPr/>
          </p:nvSpPr>
          <p:spPr>
            <a:xfrm>
              <a:off x="1315920" y="30659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29" name="Google Shape;1329;p31"/>
            <p:cNvPicPr preferRelativeResize="0"/>
            <p:nvPr/>
          </p:nvPicPr>
          <p:blipFill rotWithShape="1">
            <a:blip r:embed="rId38">
              <a:alphaModFix amt="40000"/>
            </a:blip>
            <a:srcRect b="0" l="0" r="0" t="0"/>
            <a:stretch/>
          </p:blipFill>
          <p:spPr>
            <a:xfrm>
              <a:off x="1315475" y="3065929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30" name="Google Shape;1330;p31"/>
          <p:cNvGrpSpPr/>
          <p:nvPr/>
        </p:nvGrpSpPr>
        <p:grpSpPr>
          <a:xfrm>
            <a:off x="1989278" y="1017378"/>
            <a:ext cx="448817" cy="971571"/>
            <a:chOff x="1989278" y="1017378"/>
            <a:chExt cx="448817" cy="971571"/>
          </a:xfrm>
        </p:grpSpPr>
        <p:sp>
          <p:nvSpPr>
            <p:cNvPr id="1331" name="Google Shape;1331;p31"/>
            <p:cNvSpPr/>
            <p:nvPr/>
          </p:nvSpPr>
          <p:spPr>
            <a:xfrm>
              <a:off x="1989295" y="1017378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32" name="Google Shape;1332;p31"/>
            <p:cNvPicPr preferRelativeResize="0"/>
            <p:nvPr/>
          </p:nvPicPr>
          <p:blipFill rotWithShape="1">
            <a:blip r:embed="rId39">
              <a:alphaModFix amt="40000"/>
            </a:blip>
            <a:srcRect b="0" l="0" r="0" t="0"/>
            <a:stretch/>
          </p:blipFill>
          <p:spPr>
            <a:xfrm>
              <a:off x="1989278" y="1017731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33" name="Google Shape;1333;p31"/>
          <p:cNvGrpSpPr/>
          <p:nvPr/>
        </p:nvGrpSpPr>
        <p:grpSpPr>
          <a:xfrm>
            <a:off x="2663058" y="1017478"/>
            <a:ext cx="448806" cy="971471"/>
            <a:chOff x="2663058" y="1017478"/>
            <a:chExt cx="448806" cy="971471"/>
          </a:xfrm>
        </p:grpSpPr>
        <p:sp>
          <p:nvSpPr>
            <p:cNvPr id="1334" name="Google Shape;1334;p31"/>
            <p:cNvSpPr/>
            <p:nvPr/>
          </p:nvSpPr>
          <p:spPr>
            <a:xfrm>
              <a:off x="2663058" y="1017478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35" name="Google Shape;1335;p31"/>
            <p:cNvPicPr preferRelativeResize="0"/>
            <p:nvPr/>
          </p:nvPicPr>
          <p:blipFill rotWithShape="1">
            <a:blip r:embed="rId40">
              <a:alphaModFix amt="40000"/>
            </a:blip>
            <a:srcRect b="0" l="0" r="0" t="0"/>
            <a:stretch/>
          </p:blipFill>
          <p:spPr>
            <a:xfrm>
              <a:off x="2663081" y="1017731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36" name="Google Shape;1336;p31"/>
          <p:cNvGrpSpPr/>
          <p:nvPr/>
        </p:nvGrpSpPr>
        <p:grpSpPr>
          <a:xfrm>
            <a:off x="3336870" y="1017553"/>
            <a:ext cx="448800" cy="971400"/>
            <a:chOff x="3336870" y="1017553"/>
            <a:chExt cx="448800" cy="971400"/>
          </a:xfrm>
        </p:grpSpPr>
        <p:sp>
          <p:nvSpPr>
            <p:cNvPr id="1337" name="Google Shape;1337;p31"/>
            <p:cNvSpPr/>
            <p:nvPr/>
          </p:nvSpPr>
          <p:spPr>
            <a:xfrm>
              <a:off x="3336870" y="10175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38" name="Google Shape;1338;p31"/>
            <p:cNvPicPr preferRelativeResize="0"/>
            <p:nvPr/>
          </p:nvPicPr>
          <p:blipFill rotWithShape="1">
            <a:blip r:embed="rId41">
              <a:alphaModFix amt="40000"/>
            </a:blip>
            <a:srcRect b="0" l="0" r="0" t="0"/>
            <a:stretch/>
          </p:blipFill>
          <p:spPr>
            <a:xfrm>
              <a:off x="3336885" y="1017731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39" name="Google Shape;1339;p31"/>
          <p:cNvGrpSpPr/>
          <p:nvPr/>
        </p:nvGrpSpPr>
        <p:grpSpPr>
          <a:xfrm>
            <a:off x="4010688" y="1017478"/>
            <a:ext cx="448820" cy="971471"/>
            <a:chOff x="4010688" y="1017478"/>
            <a:chExt cx="448820" cy="971471"/>
          </a:xfrm>
        </p:grpSpPr>
        <p:sp>
          <p:nvSpPr>
            <p:cNvPr id="1340" name="Google Shape;1340;p31"/>
            <p:cNvSpPr/>
            <p:nvPr/>
          </p:nvSpPr>
          <p:spPr>
            <a:xfrm>
              <a:off x="4010708" y="1017478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41" name="Google Shape;1341;p31"/>
            <p:cNvPicPr preferRelativeResize="0"/>
            <p:nvPr/>
          </p:nvPicPr>
          <p:blipFill rotWithShape="1">
            <a:blip r:embed="rId42">
              <a:alphaModFix amt="40000"/>
            </a:blip>
            <a:srcRect b="0" l="0" r="0" t="0"/>
            <a:stretch/>
          </p:blipFill>
          <p:spPr>
            <a:xfrm>
              <a:off x="4010688" y="1017731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42" name="Google Shape;1342;p31"/>
          <p:cNvGrpSpPr/>
          <p:nvPr/>
        </p:nvGrpSpPr>
        <p:grpSpPr>
          <a:xfrm>
            <a:off x="1989270" y="2041833"/>
            <a:ext cx="448800" cy="971420"/>
            <a:chOff x="1989270" y="2041833"/>
            <a:chExt cx="448800" cy="971420"/>
          </a:xfrm>
        </p:grpSpPr>
        <p:sp>
          <p:nvSpPr>
            <p:cNvPr id="1343" name="Google Shape;1343;p31"/>
            <p:cNvSpPr/>
            <p:nvPr/>
          </p:nvSpPr>
          <p:spPr>
            <a:xfrm>
              <a:off x="1989270" y="20418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44" name="Google Shape;1344;p31"/>
            <p:cNvPicPr preferRelativeResize="0"/>
            <p:nvPr/>
          </p:nvPicPr>
          <p:blipFill rotWithShape="1">
            <a:blip r:embed="rId43">
              <a:alphaModFix amt="40000"/>
            </a:blip>
            <a:srcRect b="0" l="0" r="0" t="0"/>
            <a:stretch/>
          </p:blipFill>
          <p:spPr>
            <a:xfrm>
              <a:off x="1989278" y="2041833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45" name="Google Shape;1345;p31"/>
          <p:cNvGrpSpPr/>
          <p:nvPr/>
        </p:nvGrpSpPr>
        <p:grpSpPr>
          <a:xfrm>
            <a:off x="2663070" y="2041741"/>
            <a:ext cx="448800" cy="971400"/>
            <a:chOff x="2663070" y="2041741"/>
            <a:chExt cx="448800" cy="971400"/>
          </a:xfrm>
        </p:grpSpPr>
        <p:sp>
          <p:nvSpPr>
            <p:cNvPr id="1346" name="Google Shape;1346;p31"/>
            <p:cNvSpPr/>
            <p:nvPr/>
          </p:nvSpPr>
          <p:spPr>
            <a:xfrm>
              <a:off x="2663070" y="20417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47" name="Google Shape;1347;p31"/>
            <p:cNvPicPr preferRelativeResize="0"/>
            <p:nvPr/>
          </p:nvPicPr>
          <p:blipFill rotWithShape="1">
            <a:blip r:embed="rId44">
              <a:alphaModFix amt="40000"/>
            </a:blip>
            <a:srcRect b="0" l="0" r="0" t="0"/>
            <a:stretch/>
          </p:blipFill>
          <p:spPr>
            <a:xfrm>
              <a:off x="2663081" y="2041833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48" name="Google Shape;1348;p31"/>
          <p:cNvGrpSpPr/>
          <p:nvPr/>
        </p:nvGrpSpPr>
        <p:grpSpPr>
          <a:xfrm>
            <a:off x="3336885" y="2041741"/>
            <a:ext cx="448811" cy="971400"/>
            <a:chOff x="3336885" y="2041741"/>
            <a:chExt cx="448811" cy="971400"/>
          </a:xfrm>
        </p:grpSpPr>
        <p:sp>
          <p:nvSpPr>
            <p:cNvPr id="1349" name="Google Shape;1349;p31"/>
            <p:cNvSpPr/>
            <p:nvPr/>
          </p:nvSpPr>
          <p:spPr>
            <a:xfrm>
              <a:off x="3336895" y="20417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50" name="Google Shape;1350;p31"/>
            <p:cNvPicPr preferRelativeResize="0"/>
            <p:nvPr/>
          </p:nvPicPr>
          <p:blipFill rotWithShape="1">
            <a:blip r:embed="rId45">
              <a:alphaModFix amt="40000"/>
            </a:blip>
            <a:srcRect b="0" l="0" r="0" t="0"/>
            <a:stretch/>
          </p:blipFill>
          <p:spPr>
            <a:xfrm>
              <a:off x="3336885" y="2041833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51" name="Google Shape;1351;p31"/>
          <p:cNvGrpSpPr/>
          <p:nvPr/>
        </p:nvGrpSpPr>
        <p:grpSpPr>
          <a:xfrm>
            <a:off x="3336885" y="3065935"/>
            <a:ext cx="448886" cy="971418"/>
            <a:chOff x="3336885" y="3065935"/>
            <a:chExt cx="448886" cy="971418"/>
          </a:xfrm>
        </p:grpSpPr>
        <p:sp>
          <p:nvSpPr>
            <p:cNvPr id="1352" name="Google Shape;1352;p31"/>
            <p:cNvSpPr/>
            <p:nvPr/>
          </p:nvSpPr>
          <p:spPr>
            <a:xfrm>
              <a:off x="3336970" y="30659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53" name="Google Shape;1353;p31"/>
            <p:cNvPicPr preferRelativeResize="0"/>
            <p:nvPr/>
          </p:nvPicPr>
          <p:blipFill rotWithShape="1">
            <a:blip r:embed="rId46">
              <a:alphaModFix amt="40000"/>
            </a:blip>
            <a:srcRect b="0" l="0" r="0" t="0"/>
            <a:stretch/>
          </p:blipFill>
          <p:spPr>
            <a:xfrm>
              <a:off x="3336885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54" name="Google Shape;1354;p31"/>
          <p:cNvGrpSpPr/>
          <p:nvPr/>
        </p:nvGrpSpPr>
        <p:grpSpPr>
          <a:xfrm>
            <a:off x="4010688" y="3065841"/>
            <a:ext cx="448845" cy="971400"/>
            <a:chOff x="4010688" y="3065841"/>
            <a:chExt cx="448845" cy="971400"/>
          </a:xfrm>
        </p:grpSpPr>
        <p:sp>
          <p:nvSpPr>
            <p:cNvPr id="1355" name="Google Shape;1355;p31"/>
            <p:cNvSpPr/>
            <p:nvPr/>
          </p:nvSpPr>
          <p:spPr>
            <a:xfrm>
              <a:off x="4010733" y="30658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56" name="Google Shape;1356;p31"/>
            <p:cNvPicPr preferRelativeResize="0"/>
            <p:nvPr/>
          </p:nvPicPr>
          <p:blipFill rotWithShape="1">
            <a:blip r:embed="rId47">
              <a:alphaModFix amt="40000"/>
            </a:blip>
            <a:srcRect b="0" l="0" r="0" t="0"/>
            <a:stretch/>
          </p:blipFill>
          <p:spPr>
            <a:xfrm>
              <a:off x="4010688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57" name="Google Shape;1357;p31"/>
          <p:cNvGrpSpPr/>
          <p:nvPr/>
        </p:nvGrpSpPr>
        <p:grpSpPr>
          <a:xfrm>
            <a:off x="4684491" y="3065866"/>
            <a:ext cx="448817" cy="971400"/>
            <a:chOff x="4684491" y="3065866"/>
            <a:chExt cx="448817" cy="971400"/>
          </a:xfrm>
        </p:grpSpPr>
        <p:sp>
          <p:nvSpPr>
            <p:cNvPr id="1358" name="Google Shape;1358;p31"/>
            <p:cNvSpPr/>
            <p:nvPr/>
          </p:nvSpPr>
          <p:spPr>
            <a:xfrm>
              <a:off x="4684508" y="3065866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59" name="Google Shape;1359;p31"/>
            <p:cNvPicPr preferRelativeResize="0"/>
            <p:nvPr/>
          </p:nvPicPr>
          <p:blipFill rotWithShape="1">
            <a:blip r:embed="rId48">
              <a:alphaModFix amt="40000"/>
            </a:blip>
            <a:srcRect b="0" l="0" r="0" t="0"/>
            <a:stretch/>
          </p:blipFill>
          <p:spPr>
            <a:xfrm>
              <a:off x="4684491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60" name="Google Shape;1360;p31"/>
          <p:cNvGrpSpPr/>
          <p:nvPr/>
        </p:nvGrpSpPr>
        <p:grpSpPr>
          <a:xfrm>
            <a:off x="5358294" y="3065841"/>
            <a:ext cx="448801" cy="971400"/>
            <a:chOff x="5358294" y="3065841"/>
            <a:chExt cx="448801" cy="971400"/>
          </a:xfrm>
        </p:grpSpPr>
        <p:sp>
          <p:nvSpPr>
            <p:cNvPr id="1361" name="Google Shape;1361;p31"/>
            <p:cNvSpPr/>
            <p:nvPr/>
          </p:nvSpPr>
          <p:spPr>
            <a:xfrm>
              <a:off x="5358295" y="30658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62" name="Google Shape;1362;p31"/>
            <p:cNvPicPr preferRelativeResize="0"/>
            <p:nvPr/>
          </p:nvPicPr>
          <p:blipFill rotWithShape="1">
            <a:blip r:embed="rId49">
              <a:alphaModFix amt="40000"/>
            </a:blip>
            <a:srcRect b="0" l="0" r="0" t="0"/>
            <a:stretch/>
          </p:blipFill>
          <p:spPr>
            <a:xfrm>
              <a:off x="5358294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63" name="Google Shape;1363;p31"/>
          <p:cNvGrpSpPr/>
          <p:nvPr/>
        </p:nvGrpSpPr>
        <p:grpSpPr>
          <a:xfrm>
            <a:off x="6032095" y="3065841"/>
            <a:ext cx="448800" cy="971400"/>
            <a:chOff x="6032095" y="3065841"/>
            <a:chExt cx="448800" cy="971400"/>
          </a:xfrm>
        </p:grpSpPr>
        <p:sp>
          <p:nvSpPr>
            <p:cNvPr id="1364" name="Google Shape;1364;p31"/>
            <p:cNvSpPr/>
            <p:nvPr/>
          </p:nvSpPr>
          <p:spPr>
            <a:xfrm>
              <a:off x="6032095" y="30658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65" name="Google Shape;1365;p31"/>
            <p:cNvPicPr preferRelativeResize="0"/>
            <p:nvPr/>
          </p:nvPicPr>
          <p:blipFill rotWithShape="1">
            <a:blip r:embed="rId50">
              <a:alphaModFix amt="40000"/>
            </a:blip>
            <a:srcRect b="0" l="0" r="0" t="0"/>
            <a:stretch/>
          </p:blipFill>
          <p:spPr>
            <a:xfrm>
              <a:off x="6032097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66" name="Google Shape;1366;p31"/>
          <p:cNvGrpSpPr/>
          <p:nvPr/>
        </p:nvGrpSpPr>
        <p:grpSpPr>
          <a:xfrm>
            <a:off x="6705895" y="3065903"/>
            <a:ext cx="448800" cy="971400"/>
            <a:chOff x="6705895" y="3065903"/>
            <a:chExt cx="448800" cy="971400"/>
          </a:xfrm>
        </p:grpSpPr>
        <p:sp>
          <p:nvSpPr>
            <p:cNvPr id="1367" name="Google Shape;1367;p31"/>
            <p:cNvSpPr/>
            <p:nvPr/>
          </p:nvSpPr>
          <p:spPr>
            <a:xfrm>
              <a:off x="6705895" y="306590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68" name="Google Shape;1368;p31"/>
            <p:cNvPicPr preferRelativeResize="0"/>
            <p:nvPr/>
          </p:nvPicPr>
          <p:blipFill rotWithShape="1">
            <a:blip r:embed="rId51">
              <a:alphaModFix amt="40000"/>
            </a:blip>
            <a:srcRect b="0" l="0" r="0" t="0"/>
            <a:stretch/>
          </p:blipFill>
          <p:spPr>
            <a:xfrm>
              <a:off x="6705900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69" name="Google Shape;1369;p31"/>
          <p:cNvGrpSpPr/>
          <p:nvPr/>
        </p:nvGrpSpPr>
        <p:grpSpPr>
          <a:xfrm>
            <a:off x="6705920" y="2041753"/>
            <a:ext cx="448800" cy="971400"/>
            <a:chOff x="6705920" y="2041753"/>
            <a:chExt cx="448800" cy="971400"/>
          </a:xfrm>
        </p:grpSpPr>
        <p:sp>
          <p:nvSpPr>
            <p:cNvPr id="1370" name="Google Shape;1370;p31"/>
            <p:cNvSpPr/>
            <p:nvPr/>
          </p:nvSpPr>
          <p:spPr>
            <a:xfrm>
              <a:off x="6705920" y="20417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71" name="Google Shape;1371;p31"/>
            <p:cNvPicPr preferRelativeResize="0"/>
            <p:nvPr/>
          </p:nvPicPr>
          <p:blipFill rotWithShape="1">
            <a:blip r:embed="rId52">
              <a:alphaModFix amt="40000"/>
            </a:blip>
            <a:srcRect b="0" l="0" r="0" t="0"/>
            <a:stretch/>
          </p:blipFill>
          <p:spPr>
            <a:xfrm>
              <a:off x="6705925" y="204182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2" name="Google Shape;1372;p31"/>
          <p:cNvGrpSpPr/>
          <p:nvPr/>
        </p:nvGrpSpPr>
        <p:grpSpPr>
          <a:xfrm>
            <a:off x="6032108" y="1017666"/>
            <a:ext cx="448806" cy="971400"/>
            <a:chOff x="6032108" y="1017666"/>
            <a:chExt cx="448806" cy="971400"/>
          </a:xfrm>
        </p:grpSpPr>
        <p:sp>
          <p:nvSpPr>
            <p:cNvPr id="1373" name="Google Shape;1373;p31"/>
            <p:cNvSpPr/>
            <p:nvPr/>
          </p:nvSpPr>
          <p:spPr>
            <a:xfrm>
              <a:off x="6032108" y="1017666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74" name="Google Shape;1374;p31"/>
            <p:cNvPicPr preferRelativeResize="0"/>
            <p:nvPr/>
          </p:nvPicPr>
          <p:blipFill rotWithShape="1">
            <a:blip r:embed="rId53">
              <a:alphaModFix amt="40000"/>
            </a:blip>
            <a:srcRect b="0" l="0" r="0" t="0"/>
            <a:stretch/>
          </p:blipFill>
          <p:spPr>
            <a:xfrm>
              <a:off x="6032131" y="1017778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5" name="Google Shape;1375;p31"/>
          <p:cNvGrpSpPr/>
          <p:nvPr/>
        </p:nvGrpSpPr>
        <p:grpSpPr>
          <a:xfrm>
            <a:off x="4684509" y="2041703"/>
            <a:ext cx="448811" cy="971400"/>
            <a:chOff x="4684509" y="2041703"/>
            <a:chExt cx="448811" cy="971400"/>
          </a:xfrm>
        </p:grpSpPr>
        <p:sp>
          <p:nvSpPr>
            <p:cNvPr id="1376" name="Google Shape;1376;p31"/>
            <p:cNvSpPr/>
            <p:nvPr/>
          </p:nvSpPr>
          <p:spPr>
            <a:xfrm>
              <a:off x="4684520" y="204170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77" name="Google Shape;1377;p31"/>
            <p:cNvPicPr preferRelativeResize="0"/>
            <p:nvPr/>
          </p:nvPicPr>
          <p:blipFill rotWithShape="1">
            <a:blip r:embed="rId54">
              <a:alphaModFix amt="40000"/>
            </a:blip>
            <a:srcRect b="0" l="0" r="0" t="0"/>
            <a:stretch/>
          </p:blipFill>
          <p:spPr>
            <a:xfrm>
              <a:off x="4684509" y="2041849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8" name="Google Shape;1378;p31"/>
          <p:cNvGrpSpPr/>
          <p:nvPr/>
        </p:nvGrpSpPr>
        <p:grpSpPr>
          <a:xfrm>
            <a:off x="5358313" y="2041703"/>
            <a:ext cx="448808" cy="971400"/>
            <a:chOff x="5358313" y="2041703"/>
            <a:chExt cx="448808" cy="971400"/>
          </a:xfrm>
        </p:grpSpPr>
        <p:sp>
          <p:nvSpPr>
            <p:cNvPr id="1379" name="Google Shape;1379;p31"/>
            <p:cNvSpPr/>
            <p:nvPr/>
          </p:nvSpPr>
          <p:spPr>
            <a:xfrm>
              <a:off x="5358320" y="204170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80" name="Google Shape;1380;p31"/>
            <p:cNvPicPr preferRelativeResize="0"/>
            <p:nvPr/>
          </p:nvPicPr>
          <p:blipFill rotWithShape="1">
            <a:blip r:embed="rId55">
              <a:alphaModFix amt="40000"/>
            </a:blip>
            <a:srcRect b="0" l="0" r="0" t="0"/>
            <a:stretch/>
          </p:blipFill>
          <p:spPr>
            <a:xfrm>
              <a:off x="5358313" y="2041849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81" name="Google Shape;1381;p31"/>
          <p:cNvGrpSpPr/>
          <p:nvPr/>
        </p:nvGrpSpPr>
        <p:grpSpPr>
          <a:xfrm>
            <a:off x="2663033" y="4089978"/>
            <a:ext cx="448831" cy="971400"/>
            <a:chOff x="2663033" y="4089978"/>
            <a:chExt cx="448831" cy="971400"/>
          </a:xfrm>
        </p:grpSpPr>
        <p:sp>
          <p:nvSpPr>
            <p:cNvPr id="1382" name="Google Shape;1382;p31"/>
            <p:cNvSpPr/>
            <p:nvPr/>
          </p:nvSpPr>
          <p:spPr>
            <a:xfrm>
              <a:off x="2663033" y="4089978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83" name="Google Shape;1383;p31"/>
            <p:cNvPicPr preferRelativeResize="0"/>
            <p:nvPr/>
          </p:nvPicPr>
          <p:blipFill rotWithShape="1">
            <a:blip r:embed="rId56">
              <a:alphaModFix amt="40000"/>
            </a:blip>
            <a:srcRect b="0" l="0" r="0" t="0"/>
            <a:stretch/>
          </p:blipFill>
          <p:spPr>
            <a:xfrm>
              <a:off x="2663081" y="409004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84" name="Google Shape;1384;p31"/>
          <p:cNvPicPr preferRelativeResize="0"/>
          <p:nvPr/>
        </p:nvPicPr>
        <p:blipFill rotWithShape="1">
          <a:blip r:embed="rId57">
            <a:alphaModFix amt="40000"/>
          </a:blip>
          <a:srcRect b="0" l="0" r="0" t="0"/>
          <a:stretch/>
        </p:blipFill>
        <p:spPr>
          <a:xfrm>
            <a:off x="4684491" y="4090045"/>
            <a:ext cx="448783" cy="9712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5" name="Google Shape;1385;p31"/>
          <p:cNvGrpSpPr/>
          <p:nvPr/>
        </p:nvGrpSpPr>
        <p:grpSpPr>
          <a:xfrm>
            <a:off x="6705908" y="4090045"/>
            <a:ext cx="448814" cy="971408"/>
            <a:chOff x="6705908" y="4090045"/>
            <a:chExt cx="448814" cy="971408"/>
          </a:xfrm>
        </p:grpSpPr>
        <p:sp>
          <p:nvSpPr>
            <p:cNvPr id="1386" name="Google Shape;1386;p31"/>
            <p:cNvSpPr/>
            <p:nvPr/>
          </p:nvSpPr>
          <p:spPr>
            <a:xfrm>
              <a:off x="6705908" y="40900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87" name="Google Shape;1387;p31"/>
            <p:cNvPicPr preferRelativeResize="0"/>
            <p:nvPr/>
          </p:nvPicPr>
          <p:blipFill rotWithShape="1">
            <a:blip r:embed="rId58">
              <a:alphaModFix amt="40000"/>
            </a:blip>
            <a:srcRect b="0" l="0" r="0" t="0"/>
            <a:stretch/>
          </p:blipFill>
          <p:spPr>
            <a:xfrm>
              <a:off x="6705939" y="409004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88" name="Google Shape;1388;p31"/>
          <p:cNvGrpSpPr/>
          <p:nvPr/>
        </p:nvGrpSpPr>
        <p:grpSpPr>
          <a:xfrm>
            <a:off x="7379743" y="4090045"/>
            <a:ext cx="448853" cy="971408"/>
            <a:chOff x="7379743" y="4090045"/>
            <a:chExt cx="448853" cy="971408"/>
          </a:xfrm>
        </p:grpSpPr>
        <p:sp>
          <p:nvSpPr>
            <p:cNvPr id="1389" name="Google Shape;1389;p31"/>
            <p:cNvSpPr/>
            <p:nvPr/>
          </p:nvSpPr>
          <p:spPr>
            <a:xfrm>
              <a:off x="7379795" y="40900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90" name="Google Shape;1390;p31"/>
            <p:cNvPicPr preferRelativeResize="0"/>
            <p:nvPr/>
          </p:nvPicPr>
          <p:blipFill rotWithShape="1">
            <a:blip r:embed="rId59">
              <a:alphaModFix amt="40000"/>
            </a:blip>
            <a:srcRect b="0" l="0" r="0" t="0"/>
            <a:stretch/>
          </p:blipFill>
          <p:spPr>
            <a:xfrm>
              <a:off x="7379743" y="409004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1" name="Google Shape;1391;p31"/>
          <p:cNvGrpSpPr/>
          <p:nvPr/>
        </p:nvGrpSpPr>
        <p:grpSpPr>
          <a:xfrm>
            <a:off x="7379695" y="3065903"/>
            <a:ext cx="448800" cy="971400"/>
            <a:chOff x="7379695" y="3065903"/>
            <a:chExt cx="448800" cy="971400"/>
          </a:xfrm>
        </p:grpSpPr>
        <p:sp>
          <p:nvSpPr>
            <p:cNvPr id="1392" name="Google Shape;1392;p31"/>
            <p:cNvSpPr/>
            <p:nvPr/>
          </p:nvSpPr>
          <p:spPr>
            <a:xfrm>
              <a:off x="7379695" y="306590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93" name="Google Shape;1393;p31"/>
            <p:cNvPicPr preferRelativeResize="0"/>
            <p:nvPr/>
          </p:nvPicPr>
          <p:blipFill rotWithShape="1">
            <a:blip r:embed="rId60">
              <a:alphaModFix amt="40000"/>
            </a:blip>
            <a:srcRect b="0" l="0" r="0" t="0"/>
            <a:stretch/>
          </p:blipFill>
          <p:spPr>
            <a:xfrm>
              <a:off x="7379704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94" name="Google Shape;1394;p31"/>
          <p:cNvPicPr preferRelativeResize="0"/>
          <p:nvPr/>
        </p:nvPicPr>
        <p:blipFill rotWithShape="1">
          <a:blip r:embed="rId61">
            <a:alphaModFix amt="40000"/>
          </a:blip>
          <a:srcRect b="0" l="0" r="0" t="0"/>
          <a:stretch/>
        </p:blipFill>
        <p:spPr>
          <a:xfrm>
            <a:off x="7379728" y="2041825"/>
            <a:ext cx="448783" cy="9712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5" name="Google Shape;1395;p31"/>
          <p:cNvGrpSpPr/>
          <p:nvPr/>
        </p:nvGrpSpPr>
        <p:grpSpPr>
          <a:xfrm>
            <a:off x="7379720" y="1017553"/>
            <a:ext cx="448800" cy="971400"/>
            <a:chOff x="7379720" y="1017553"/>
            <a:chExt cx="448800" cy="971400"/>
          </a:xfrm>
        </p:grpSpPr>
        <p:sp>
          <p:nvSpPr>
            <p:cNvPr id="1396" name="Google Shape;1396;p31"/>
            <p:cNvSpPr/>
            <p:nvPr/>
          </p:nvSpPr>
          <p:spPr>
            <a:xfrm>
              <a:off x="7379720" y="10175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97" name="Google Shape;1397;p31"/>
            <p:cNvPicPr preferRelativeResize="0"/>
            <p:nvPr/>
          </p:nvPicPr>
          <p:blipFill rotWithShape="1">
            <a:blip r:embed="rId62">
              <a:alphaModFix amt="40000"/>
            </a:blip>
            <a:srcRect b="0" l="0" r="0" t="0"/>
            <a:stretch/>
          </p:blipFill>
          <p:spPr>
            <a:xfrm>
              <a:off x="7379720" y="1017700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8" name="Google Shape;1398;p31"/>
          <p:cNvGrpSpPr/>
          <p:nvPr/>
        </p:nvGrpSpPr>
        <p:grpSpPr>
          <a:xfrm>
            <a:off x="6032095" y="4090053"/>
            <a:ext cx="448800" cy="971400"/>
            <a:chOff x="6032095" y="4090053"/>
            <a:chExt cx="448800" cy="971400"/>
          </a:xfrm>
        </p:grpSpPr>
        <p:sp>
          <p:nvSpPr>
            <p:cNvPr id="1399" name="Google Shape;1399;p31"/>
            <p:cNvSpPr/>
            <p:nvPr/>
          </p:nvSpPr>
          <p:spPr>
            <a:xfrm>
              <a:off x="6032095" y="40900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400" name="Google Shape;1400;p31"/>
            <p:cNvPicPr preferRelativeResize="0"/>
            <p:nvPr/>
          </p:nvPicPr>
          <p:blipFill rotWithShape="1">
            <a:blip r:embed="rId63">
              <a:alphaModFix amt="40000"/>
            </a:blip>
            <a:srcRect b="0" l="0" r="0" t="0"/>
            <a:stretch/>
          </p:blipFill>
          <p:spPr>
            <a:xfrm>
              <a:off x="6032105" y="4090056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01" name="Google Shape;1401;p31"/>
          <p:cNvPicPr preferRelativeResize="0"/>
          <p:nvPr/>
        </p:nvPicPr>
        <p:blipFill>
          <a:blip r:embed="rId64">
            <a:alphaModFix amt="40000"/>
          </a:blip>
          <a:stretch>
            <a:fillRect/>
          </a:stretch>
        </p:blipFill>
        <p:spPr>
          <a:xfrm>
            <a:off x="5393385" y="1346436"/>
            <a:ext cx="378605" cy="31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Google Shape;1402;p31"/>
          <p:cNvPicPr preferRelativeResize="0"/>
          <p:nvPr/>
        </p:nvPicPr>
        <p:blipFill rotWithShape="1">
          <a:blip r:embed="rId65">
            <a:alphaModFix amt="40000"/>
          </a:blip>
          <a:srcRect b="0" l="0" r="0" t="0"/>
          <a:stretch/>
        </p:blipFill>
        <p:spPr>
          <a:xfrm>
            <a:off x="3371980" y="4418738"/>
            <a:ext cx="378605" cy="31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3" name="Google Shape;1403;p31"/>
          <p:cNvPicPr preferRelativeResize="0"/>
          <p:nvPr/>
        </p:nvPicPr>
        <p:blipFill>
          <a:blip r:embed="rId66">
            <a:alphaModFix/>
          </a:blip>
          <a:stretch>
            <a:fillRect/>
          </a:stretch>
        </p:blipFill>
        <p:spPr>
          <a:xfrm>
            <a:off x="366875" y="855225"/>
            <a:ext cx="1548698" cy="67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4" name="Google Shape;1404;p31"/>
          <p:cNvGrpSpPr/>
          <p:nvPr/>
        </p:nvGrpSpPr>
        <p:grpSpPr>
          <a:xfrm>
            <a:off x="1318289" y="4644103"/>
            <a:ext cx="369922" cy="262108"/>
            <a:chOff x="1318289" y="4644103"/>
            <a:chExt cx="369922" cy="262108"/>
          </a:xfrm>
        </p:grpSpPr>
        <p:pic>
          <p:nvPicPr>
            <p:cNvPr id="1405" name="Google Shape;1405;p31"/>
            <p:cNvPicPr preferRelativeResize="0"/>
            <p:nvPr/>
          </p:nvPicPr>
          <p:blipFill>
            <a:blip r:embed="rId67">
              <a:alphaModFix amt="40000"/>
            </a:blip>
            <a:stretch>
              <a:fillRect/>
            </a:stretch>
          </p:blipFill>
          <p:spPr>
            <a:xfrm rot="5400000">
              <a:off x="1498800" y="4716800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6" name="Google Shape;1406;p31"/>
            <p:cNvPicPr preferRelativeResize="0"/>
            <p:nvPr/>
          </p:nvPicPr>
          <p:blipFill rotWithShape="1">
            <a:blip r:embed="rId68">
              <a:alphaModFix amt="40000"/>
            </a:blip>
            <a:srcRect b="0" l="0" r="0" t="0"/>
            <a:stretch/>
          </p:blipFill>
          <p:spPr>
            <a:xfrm>
              <a:off x="1318289" y="4644103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07" name="Google Shape;1407;p31"/>
          <p:cNvGrpSpPr/>
          <p:nvPr/>
        </p:nvGrpSpPr>
        <p:grpSpPr>
          <a:xfrm>
            <a:off x="2462762" y="3171349"/>
            <a:ext cx="364761" cy="259538"/>
            <a:chOff x="2462762" y="3171349"/>
            <a:chExt cx="364761" cy="259538"/>
          </a:xfrm>
        </p:grpSpPr>
        <p:pic>
          <p:nvPicPr>
            <p:cNvPr id="1408" name="Google Shape;1408;p31"/>
            <p:cNvPicPr preferRelativeResize="0"/>
            <p:nvPr/>
          </p:nvPicPr>
          <p:blipFill>
            <a:blip r:embed="rId67">
              <a:alphaModFix amt="40000"/>
            </a:blip>
            <a:stretch>
              <a:fillRect/>
            </a:stretch>
          </p:blipFill>
          <p:spPr>
            <a:xfrm rot="5400000">
              <a:off x="2638112" y="3241475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9" name="Google Shape;1409;p31"/>
            <p:cNvPicPr preferRelativeResize="0"/>
            <p:nvPr/>
          </p:nvPicPr>
          <p:blipFill rotWithShape="1">
            <a:blip r:embed="rId69">
              <a:alphaModFix amt="40000"/>
            </a:blip>
            <a:srcRect b="0" l="0" r="0" t="0"/>
            <a:stretch/>
          </p:blipFill>
          <p:spPr>
            <a:xfrm>
              <a:off x="2462762" y="3171349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10" name="Google Shape;1410;p31"/>
          <p:cNvGrpSpPr/>
          <p:nvPr/>
        </p:nvGrpSpPr>
        <p:grpSpPr>
          <a:xfrm>
            <a:off x="3638316" y="2461697"/>
            <a:ext cx="561860" cy="429617"/>
            <a:chOff x="3638316" y="2461697"/>
            <a:chExt cx="561860" cy="429617"/>
          </a:xfrm>
        </p:grpSpPr>
        <p:pic>
          <p:nvPicPr>
            <p:cNvPr id="1411" name="Google Shape;1411;p31"/>
            <p:cNvPicPr preferRelativeResize="0"/>
            <p:nvPr/>
          </p:nvPicPr>
          <p:blipFill>
            <a:blip r:embed="rId70">
              <a:alphaModFix amt="40000"/>
            </a:blip>
            <a:stretch>
              <a:fillRect/>
            </a:stretch>
          </p:blipFill>
          <p:spPr>
            <a:xfrm rot="5400000">
              <a:off x="4010762" y="2701900"/>
              <a:ext cx="164850" cy="21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2" name="Google Shape;1412;p31"/>
            <p:cNvPicPr preferRelativeResize="0"/>
            <p:nvPr/>
          </p:nvPicPr>
          <p:blipFill rotWithShape="1">
            <a:blip r:embed="rId71">
              <a:alphaModFix amt="40000"/>
            </a:blip>
            <a:srcRect b="0" l="357" r="347" t="0"/>
            <a:stretch/>
          </p:blipFill>
          <p:spPr>
            <a:xfrm>
              <a:off x="3638316" y="2631806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413" name="Google Shape;1413;p31"/>
            <p:cNvPicPr preferRelativeResize="0"/>
            <p:nvPr/>
          </p:nvPicPr>
          <p:blipFill rotWithShape="1">
            <a:blip r:embed="rId68">
              <a:alphaModFix amt="40000"/>
            </a:blip>
            <a:srcRect b="0" l="0" r="0" t="0"/>
            <a:stretch/>
          </p:blipFill>
          <p:spPr>
            <a:xfrm>
              <a:off x="3736883" y="2461697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414" name="Google Shape;1414;p31"/>
            <p:cNvPicPr preferRelativeResize="0"/>
            <p:nvPr/>
          </p:nvPicPr>
          <p:blipFill rotWithShape="1">
            <a:blip r:embed="rId69">
              <a:alphaModFix amt="40000"/>
            </a:blip>
            <a:srcRect b="0" l="0" r="0" t="0"/>
            <a:stretch/>
          </p:blipFill>
          <p:spPr>
            <a:xfrm>
              <a:off x="3835414" y="2631789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15" name="Google Shape;1415;p31"/>
          <p:cNvGrpSpPr/>
          <p:nvPr/>
        </p:nvGrpSpPr>
        <p:grpSpPr>
          <a:xfrm>
            <a:off x="1315425" y="1017763"/>
            <a:ext cx="448922" cy="971077"/>
            <a:chOff x="1315425" y="1017763"/>
            <a:chExt cx="448922" cy="971077"/>
          </a:xfrm>
        </p:grpSpPr>
        <p:pic>
          <p:nvPicPr>
            <p:cNvPr id="1416" name="Google Shape;1416;p31"/>
            <p:cNvPicPr preferRelativeResize="0"/>
            <p:nvPr/>
          </p:nvPicPr>
          <p:blipFill rotWithShape="1">
            <a:blip r:embed="rId72">
              <a:alphaModFix amt="40000"/>
            </a:blip>
            <a:srcRect b="9" l="0" r="0" t="9"/>
            <a:stretch/>
          </p:blipFill>
          <p:spPr>
            <a:xfrm>
              <a:off x="1315534" y="1017763"/>
              <a:ext cx="448813" cy="9710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7" name="Google Shape;1417;p31"/>
            <p:cNvPicPr preferRelativeResize="0"/>
            <p:nvPr/>
          </p:nvPicPr>
          <p:blipFill rotWithShape="1">
            <a:blip r:embed="rId73">
              <a:alphaModFix/>
            </a:blip>
            <a:srcRect b="0" l="0" r="0" t="89798"/>
            <a:stretch/>
          </p:blipFill>
          <p:spPr>
            <a:xfrm>
              <a:off x="1315531" y="1889682"/>
              <a:ext cx="448813" cy="990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8" name="Google Shape;1418;p31"/>
            <p:cNvPicPr preferRelativeResize="0"/>
            <p:nvPr/>
          </p:nvPicPr>
          <p:blipFill rotWithShape="1">
            <a:blip r:embed="rId72">
              <a:alphaModFix/>
            </a:blip>
            <a:srcRect b="15790" l="0" r="0" t="25247"/>
            <a:stretch/>
          </p:blipFill>
          <p:spPr>
            <a:xfrm>
              <a:off x="1315425" y="1262949"/>
              <a:ext cx="448825" cy="572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19" name="Google Shape;1419;p31"/>
          <p:cNvGrpSpPr/>
          <p:nvPr/>
        </p:nvGrpSpPr>
        <p:grpSpPr>
          <a:xfrm>
            <a:off x="885914" y="1968825"/>
            <a:ext cx="467136" cy="385799"/>
            <a:chOff x="885914" y="1968825"/>
            <a:chExt cx="467136" cy="385799"/>
          </a:xfrm>
        </p:grpSpPr>
        <p:pic>
          <p:nvPicPr>
            <p:cNvPr id="1420" name="Google Shape;1420;p31"/>
            <p:cNvPicPr preferRelativeResize="0"/>
            <p:nvPr/>
          </p:nvPicPr>
          <p:blipFill>
            <a:blip r:embed="rId67">
              <a:alphaModFix amt="40000"/>
            </a:blip>
            <a:stretch>
              <a:fillRect/>
            </a:stretch>
          </p:blipFill>
          <p:spPr>
            <a:xfrm>
              <a:off x="1188200" y="1968825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1" name="Google Shape;1421;p31"/>
            <p:cNvPicPr preferRelativeResize="0"/>
            <p:nvPr/>
          </p:nvPicPr>
          <p:blipFill rotWithShape="1">
            <a:blip r:embed="rId68">
              <a:alphaModFix amt="40000"/>
            </a:blip>
            <a:srcRect b="0" l="0" r="0" t="0"/>
            <a:stretch/>
          </p:blipFill>
          <p:spPr>
            <a:xfrm>
              <a:off x="1083036" y="2170433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422" name="Google Shape;1422;p31"/>
            <p:cNvPicPr preferRelativeResize="0"/>
            <p:nvPr/>
          </p:nvPicPr>
          <p:blipFill rotWithShape="1">
            <a:blip r:embed="rId69">
              <a:alphaModFix amt="40000"/>
            </a:blip>
            <a:srcRect b="0" l="0" r="0" t="0"/>
            <a:stretch/>
          </p:blipFill>
          <p:spPr>
            <a:xfrm>
              <a:off x="885914" y="2169224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23" name="Google Shape;1423;p31"/>
          <p:cNvGrpSpPr/>
          <p:nvPr/>
        </p:nvGrpSpPr>
        <p:grpSpPr>
          <a:xfrm>
            <a:off x="840075" y="1009715"/>
            <a:ext cx="561861" cy="430821"/>
            <a:chOff x="840075" y="1009715"/>
            <a:chExt cx="561861" cy="430821"/>
          </a:xfrm>
        </p:grpSpPr>
        <p:pic>
          <p:nvPicPr>
            <p:cNvPr id="1424" name="Google Shape;1424;p31"/>
            <p:cNvPicPr preferRelativeResize="0"/>
            <p:nvPr/>
          </p:nvPicPr>
          <p:blipFill rotWithShape="1">
            <a:blip r:embed="rId71">
              <a:alphaModFix amt="40000"/>
            </a:blip>
            <a:srcRect b="0" l="357" r="347" t="0"/>
            <a:stretch/>
          </p:blipFill>
          <p:spPr>
            <a:xfrm>
              <a:off x="938627" y="1009715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425" name="Google Shape;1425;p31"/>
            <p:cNvPicPr preferRelativeResize="0"/>
            <p:nvPr/>
          </p:nvPicPr>
          <p:blipFill rotWithShape="1">
            <a:blip r:embed="rId74">
              <a:alphaModFix amt="40000"/>
            </a:blip>
            <a:srcRect b="9853" l="23236" r="23236" t="9845"/>
            <a:stretch/>
          </p:blipFill>
          <p:spPr>
            <a:xfrm>
              <a:off x="840075" y="1181000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426" name="Google Shape;1426;p31"/>
            <p:cNvPicPr preferRelativeResize="0"/>
            <p:nvPr/>
          </p:nvPicPr>
          <p:blipFill rotWithShape="1">
            <a:blip r:embed="rId69">
              <a:alphaModFix amt="40000"/>
            </a:blip>
            <a:srcRect b="0" l="0" r="0" t="0"/>
            <a:stretch/>
          </p:blipFill>
          <p:spPr>
            <a:xfrm>
              <a:off x="1037175" y="1180999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427" name="Google Shape;1427;p31"/>
            <p:cNvPicPr preferRelativeResize="0"/>
            <p:nvPr/>
          </p:nvPicPr>
          <p:blipFill>
            <a:blip r:embed="rId67">
              <a:alphaModFix amt="40000"/>
            </a:blip>
            <a:stretch>
              <a:fillRect/>
            </a:stretch>
          </p:blipFill>
          <p:spPr>
            <a:xfrm rot="5400000">
              <a:off x="1212525" y="1251125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28" name="Google Shape;1428;p31"/>
          <p:cNvGrpSpPr/>
          <p:nvPr/>
        </p:nvGrpSpPr>
        <p:grpSpPr>
          <a:xfrm>
            <a:off x="4964871" y="4107449"/>
            <a:ext cx="561878" cy="459037"/>
            <a:chOff x="4964871" y="4107449"/>
            <a:chExt cx="561878" cy="459037"/>
          </a:xfrm>
        </p:grpSpPr>
        <p:pic>
          <p:nvPicPr>
            <p:cNvPr id="1429" name="Google Shape;1429;p31"/>
            <p:cNvPicPr preferRelativeResize="0"/>
            <p:nvPr/>
          </p:nvPicPr>
          <p:blipFill>
            <a:blip r:embed="rId67">
              <a:alphaModFix amt="40000"/>
            </a:blip>
            <a:stretch>
              <a:fillRect/>
            </a:stretch>
          </p:blipFill>
          <p:spPr>
            <a:xfrm rot="5400000">
              <a:off x="5337337" y="4377075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0" name="Google Shape;1430;p31"/>
            <p:cNvPicPr preferRelativeResize="0"/>
            <p:nvPr/>
          </p:nvPicPr>
          <p:blipFill rotWithShape="1">
            <a:blip r:embed="rId71">
              <a:alphaModFix amt="40000"/>
            </a:blip>
            <a:srcRect b="0" l="357" r="347" t="0"/>
            <a:stretch/>
          </p:blipFill>
          <p:spPr>
            <a:xfrm>
              <a:off x="5161564" y="4107449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431" name="Google Shape;1431;p31"/>
            <p:cNvPicPr preferRelativeResize="0"/>
            <p:nvPr/>
          </p:nvPicPr>
          <p:blipFill rotWithShape="1">
            <a:blip r:embed="rId74">
              <a:alphaModFix amt="40000"/>
            </a:blip>
            <a:srcRect b="9853" l="23236" r="23236" t="9845"/>
            <a:stretch/>
          </p:blipFill>
          <p:spPr>
            <a:xfrm>
              <a:off x="4964887" y="4306950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432" name="Google Shape;1432;p31"/>
            <p:cNvPicPr preferRelativeResize="0"/>
            <p:nvPr/>
          </p:nvPicPr>
          <p:blipFill rotWithShape="1">
            <a:blip r:embed="rId69">
              <a:alphaModFix amt="40000"/>
            </a:blip>
            <a:srcRect b="0" l="0" r="0" t="0"/>
            <a:stretch/>
          </p:blipFill>
          <p:spPr>
            <a:xfrm>
              <a:off x="5161987" y="4306949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433" name="Google Shape;1433;p31"/>
            <p:cNvPicPr preferRelativeResize="0"/>
            <p:nvPr/>
          </p:nvPicPr>
          <p:blipFill rotWithShape="1">
            <a:blip r:embed="rId68">
              <a:alphaModFix amt="40000"/>
            </a:blip>
            <a:srcRect b="0" l="0" r="0" t="0"/>
            <a:stretch/>
          </p:blipFill>
          <p:spPr>
            <a:xfrm>
              <a:off x="4964871" y="4108647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34" name="Google Shape;1434;p31"/>
          <p:cNvGrpSpPr/>
          <p:nvPr/>
        </p:nvGrpSpPr>
        <p:grpSpPr>
          <a:xfrm>
            <a:off x="2339993" y="4530115"/>
            <a:ext cx="323084" cy="358482"/>
            <a:chOff x="2339993" y="4530115"/>
            <a:chExt cx="323084" cy="358482"/>
          </a:xfrm>
        </p:grpSpPr>
        <p:pic>
          <p:nvPicPr>
            <p:cNvPr id="1435" name="Google Shape;1435;p31"/>
            <p:cNvPicPr preferRelativeResize="0"/>
            <p:nvPr/>
          </p:nvPicPr>
          <p:blipFill>
            <a:blip r:embed="rId67">
              <a:alphaModFix amt="40000"/>
            </a:blip>
            <a:stretch>
              <a:fillRect/>
            </a:stretch>
          </p:blipFill>
          <p:spPr>
            <a:xfrm rot="-9899974">
              <a:off x="2364874" y="4656938"/>
              <a:ext cx="164850" cy="2139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6" name="Google Shape;1436;p31"/>
            <p:cNvPicPr preferRelativeResize="0"/>
            <p:nvPr/>
          </p:nvPicPr>
          <p:blipFill rotWithShape="1">
            <a:blip r:embed="rId71">
              <a:alphaModFix amt="40000"/>
            </a:blip>
            <a:srcRect b="0" l="357" r="347" t="0"/>
            <a:stretch/>
          </p:blipFill>
          <p:spPr>
            <a:xfrm>
              <a:off x="2480077" y="4530115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37" name="Google Shape;1437;p31"/>
          <p:cNvGrpSpPr/>
          <p:nvPr/>
        </p:nvGrpSpPr>
        <p:grpSpPr>
          <a:xfrm>
            <a:off x="796789" y="1490323"/>
            <a:ext cx="595878" cy="292950"/>
            <a:chOff x="796789" y="1490323"/>
            <a:chExt cx="595878" cy="292950"/>
          </a:xfrm>
        </p:grpSpPr>
        <p:pic>
          <p:nvPicPr>
            <p:cNvPr id="1438" name="Google Shape;1438;p31"/>
            <p:cNvPicPr preferRelativeResize="0"/>
            <p:nvPr/>
          </p:nvPicPr>
          <p:blipFill rotWithShape="1">
            <a:blip r:embed="rId68">
              <a:alphaModFix amt="40000"/>
            </a:blip>
            <a:srcRect b="0" l="0" r="0" t="0"/>
            <a:stretch/>
          </p:blipFill>
          <p:spPr>
            <a:xfrm>
              <a:off x="993911" y="1599072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439" name="Google Shape;1439;p31"/>
            <p:cNvPicPr preferRelativeResize="0"/>
            <p:nvPr/>
          </p:nvPicPr>
          <p:blipFill>
            <a:blip r:embed="rId70">
              <a:alphaModFix amt="40000"/>
            </a:blip>
            <a:stretch>
              <a:fillRect/>
            </a:stretch>
          </p:blipFill>
          <p:spPr>
            <a:xfrm rot="2700000">
              <a:off x="1176303" y="1517270"/>
              <a:ext cx="164851" cy="2139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0" name="Google Shape;1440;p31"/>
            <p:cNvPicPr preferRelativeResize="0"/>
            <p:nvPr/>
          </p:nvPicPr>
          <p:blipFill rotWithShape="1">
            <a:blip r:embed="rId69">
              <a:alphaModFix amt="40000"/>
            </a:blip>
            <a:srcRect b="0" l="0" r="0" t="0"/>
            <a:stretch/>
          </p:blipFill>
          <p:spPr>
            <a:xfrm>
              <a:off x="796789" y="1597874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41" name="Google Shape;1441;p31"/>
          <p:cNvGrpSpPr/>
          <p:nvPr/>
        </p:nvGrpSpPr>
        <p:grpSpPr>
          <a:xfrm>
            <a:off x="1505988" y="3801347"/>
            <a:ext cx="595865" cy="355478"/>
            <a:chOff x="455302" y="2509222"/>
            <a:chExt cx="595865" cy="355478"/>
          </a:xfrm>
        </p:grpSpPr>
        <p:pic>
          <p:nvPicPr>
            <p:cNvPr id="1442" name="Google Shape;1442;p31"/>
            <p:cNvPicPr preferRelativeResize="0"/>
            <p:nvPr/>
          </p:nvPicPr>
          <p:blipFill rotWithShape="1">
            <a:blip r:embed="rId71">
              <a:alphaModFix/>
            </a:blip>
            <a:srcRect b="0" l="357" r="347" t="0"/>
            <a:stretch/>
          </p:blipFill>
          <p:spPr>
            <a:xfrm>
              <a:off x="455302" y="2679290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443" name="Google Shape;1443;p31"/>
            <p:cNvPicPr preferRelativeResize="0"/>
            <p:nvPr/>
          </p:nvPicPr>
          <p:blipFill rotWithShape="1">
            <a:blip r:embed="rId74">
              <a:alphaModFix/>
            </a:blip>
            <a:srcRect b="9853" l="23236" r="23236" t="9845"/>
            <a:stretch/>
          </p:blipFill>
          <p:spPr>
            <a:xfrm>
              <a:off x="652400" y="2679300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444" name="Google Shape;1444;p31"/>
            <p:cNvPicPr preferRelativeResize="0"/>
            <p:nvPr/>
          </p:nvPicPr>
          <p:blipFill rotWithShape="1">
            <a:blip r:embed="rId68">
              <a:alphaModFix/>
            </a:blip>
            <a:srcRect b="0" l="0" r="0" t="0"/>
            <a:stretch/>
          </p:blipFill>
          <p:spPr>
            <a:xfrm>
              <a:off x="553861" y="2509222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445" name="Google Shape;1445;p31"/>
            <p:cNvPicPr preferRelativeResize="0"/>
            <p:nvPr/>
          </p:nvPicPr>
          <p:blipFill>
            <a:blip r:embed="rId70">
              <a:alphaModFix/>
            </a:blip>
            <a:stretch>
              <a:fillRect/>
            </a:stretch>
          </p:blipFill>
          <p:spPr>
            <a:xfrm rot="2700000">
              <a:off x="834803" y="2598695"/>
              <a:ext cx="164851" cy="21398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46" name="Google Shape;1446;p31"/>
          <p:cNvGrpSpPr/>
          <p:nvPr/>
        </p:nvGrpSpPr>
        <p:grpSpPr>
          <a:xfrm>
            <a:off x="1713439" y="3415465"/>
            <a:ext cx="364781" cy="259537"/>
            <a:chOff x="1713439" y="3415465"/>
            <a:chExt cx="364781" cy="259537"/>
          </a:xfrm>
        </p:grpSpPr>
        <p:pic>
          <p:nvPicPr>
            <p:cNvPr id="1447" name="Google Shape;1447;p31"/>
            <p:cNvPicPr preferRelativeResize="0"/>
            <p:nvPr/>
          </p:nvPicPr>
          <p:blipFill rotWithShape="1">
            <a:blip r:embed="rId71">
              <a:alphaModFix amt="40000"/>
            </a:blip>
            <a:srcRect b="0" l="357" r="347" t="0"/>
            <a:stretch/>
          </p:blipFill>
          <p:spPr>
            <a:xfrm>
              <a:off x="1713439" y="3415465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448" name="Google Shape;1448;p31"/>
            <p:cNvPicPr preferRelativeResize="0"/>
            <p:nvPr/>
          </p:nvPicPr>
          <p:blipFill>
            <a:blip r:embed="rId67">
              <a:alphaModFix amt="40000"/>
            </a:blip>
            <a:stretch>
              <a:fillRect/>
            </a:stretch>
          </p:blipFill>
          <p:spPr>
            <a:xfrm rot="5400000">
              <a:off x="1888810" y="3485592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49" name="Google Shape;1449;p31"/>
          <p:cNvGrpSpPr/>
          <p:nvPr/>
        </p:nvGrpSpPr>
        <p:grpSpPr>
          <a:xfrm>
            <a:off x="3738153" y="4750846"/>
            <a:ext cx="364760" cy="259509"/>
            <a:chOff x="3835416" y="2631806"/>
            <a:chExt cx="364760" cy="259509"/>
          </a:xfrm>
        </p:grpSpPr>
        <p:pic>
          <p:nvPicPr>
            <p:cNvPr id="1450" name="Google Shape;1450;p31"/>
            <p:cNvPicPr preferRelativeResize="0"/>
            <p:nvPr/>
          </p:nvPicPr>
          <p:blipFill>
            <a:blip r:embed="rId70">
              <a:alphaModFix amt="40000"/>
            </a:blip>
            <a:stretch>
              <a:fillRect/>
            </a:stretch>
          </p:blipFill>
          <p:spPr>
            <a:xfrm rot="5400000">
              <a:off x="4010762" y="2701900"/>
              <a:ext cx="164850" cy="21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1" name="Google Shape;1451;p31"/>
            <p:cNvPicPr preferRelativeResize="0"/>
            <p:nvPr/>
          </p:nvPicPr>
          <p:blipFill rotWithShape="1">
            <a:blip r:embed="rId71">
              <a:alphaModFix amt="40000"/>
            </a:blip>
            <a:srcRect b="0" l="357" r="347" t="0"/>
            <a:stretch/>
          </p:blipFill>
          <p:spPr>
            <a:xfrm>
              <a:off x="3835416" y="2631806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52" name="Google Shape;1452;p31"/>
          <p:cNvGrpSpPr/>
          <p:nvPr/>
        </p:nvGrpSpPr>
        <p:grpSpPr>
          <a:xfrm>
            <a:off x="0" y="-2"/>
            <a:ext cx="9144050" cy="5158502"/>
            <a:chOff x="0" y="-2"/>
            <a:chExt cx="9144050" cy="5158502"/>
          </a:xfrm>
        </p:grpSpPr>
        <p:grpSp>
          <p:nvGrpSpPr>
            <p:cNvPr id="1453" name="Google Shape;1453;p31"/>
            <p:cNvGrpSpPr/>
            <p:nvPr/>
          </p:nvGrpSpPr>
          <p:grpSpPr>
            <a:xfrm>
              <a:off x="1286132" y="3147865"/>
              <a:ext cx="1346427" cy="1346427"/>
              <a:chOff x="1190625" y="238125"/>
              <a:chExt cx="5137075" cy="5137075"/>
            </a:xfrm>
          </p:grpSpPr>
          <p:sp>
            <p:nvSpPr>
              <p:cNvPr id="1454" name="Google Shape;1454;p31"/>
              <p:cNvSpPr/>
              <p:nvPr/>
            </p:nvSpPr>
            <p:spPr>
              <a:xfrm>
                <a:off x="1190625" y="2805100"/>
                <a:ext cx="2567000" cy="2570100"/>
              </a:xfrm>
              <a:custGeom>
                <a:rect b="b" l="l" r="r" t="t"/>
                <a:pathLst>
                  <a:path extrusionOk="0" h="102804" w="102680">
                    <a:moveTo>
                      <a:pt x="0" y="1"/>
                    </a:moveTo>
                    <a:lnTo>
                      <a:pt x="0" y="102803"/>
                    </a:lnTo>
                    <a:lnTo>
                      <a:pt x="102680" y="102803"/>
                    </a:lnTo>
                    <a:cubicBezTo>
                      <a:pt x="45978" y="102803"/>
                      <a:pt x="0" y="56826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376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5" name="Google Shape;1455;p31"/>
              <p:cNvSpPr/>
              <p:nvPr/>
            </p:nvSpPr>
            <p:spPr>
              <a:xfrm>
                <a:off x="1190625" y="238125"/>
                <a:ext cx="2567000" cy="2567000"/>
              </a:xfrm>
              <a:custGeom>
                <a:rect b="b" l="l" r="r" t="t"/>
                <a:pathLst>
                  <a:path extrusionOk="0" h="102680" w="102680">
                    <a:moveTo>
                      <a:pt x="0" y="0"/>
                    </a:moveTo>
                    <a:lnTo>
                      <a:pt x="0" y="102680"/>
                    </a:lnTo>
                    <a:cubicBezTo>
                      <a:pt x="0" y="45978"/>
                      <a:pt x="45978" y="0"/>
                      <a:pt x="102680" y="0"/>
                    </a:cubicBezTo>
                    <a:close/>
                  </a:path>
                </a:pathLst>
              </a:custGeom>
              <a:solidFill>
                <a:srgbClr val="000000">
                  <a:alpha val="376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6" name="Google Shape;1456;p31"/>
              <p:cNvSpPr/>
              <p:nvPr/>
            </p:nvSpPr>
            <p:spPr>
              <a:xfrm>
                <a:off x="3757600" y="238125"/>
                <a:ext cx="2570100" cy="2567000"/>
              </a:xfrm>
              <a:custGeom>
                <a:rect b="b" l="l" r="r" t="t"/>
                <a:pathLst>
                  <a:path extrusionOk="0" h="102680" w="102804">
                    <a:moveTo>
                      <a:pt x="1" y="0"/>
                    </a:moveTo>
                    <a:cubicBezTo>
                      <a:pt x="56826" y="0"/>
                      <a:pt x="102803" y="45978"/>
                      <a:pt x="102803" y="102680"/>
                    </a:cubicBezTo>
                    <a:lnTo>
                      <a:pt x="102803" y="0"/>
                    </a:lnTo>
                    <a:close/>
                  </a:path>
                </a:pathLst>
              </a:custGeom>
              <a:solidFill>
                <a:srgbClr val="000000">
                  <a:alpha val="376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7" name="Google Shape;1457;p31"/>
              <p:cNvSpPr/>
              <p:nvPr/>
            </p:nvSpPr>
            <p:spPr>
              <a:xfrm>
                <a:off x="3757600" y="2805100"/>
                <a:ext cx="2570100" cy="2570100"/>
              </a:xfrm>
              <a:custGeom>
                <a:rect b="b" l="l" r="r" t="t"/>
                <a:pathLst>
                  <a:path extrusionOk="0" h="102804" w="102804">
                    <a:moveTo>
                      <a:pt x="102803" y="1"/>
                    </a:moveTo>
                    <a:cubicBezTo>
                      <a:pt x="102803" y="56826"/>
                      <a:pt x="56826" y="102803"/>
                      <a:pt x="1" y="102803"/>
                    </a:cubicBezTo>
                    <a:lnTo>
                      <a:pt x="102803" y="102803"/>
                    </a:lnTo>
                    <a:lnTo>
                      <a:pt x="102803" y="1"/>
                    </a:lnTo>
                    <a:close/>
                  </a:path>
                </a:pathLst>
              </a:custGeom>
              <a:solidFill>
                <a:srgbClr val="000000">
                  <a:alpha val="376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458" name="Google Shape;1458;p31"/>
            <p:cNvSpPr/>
            <p:nvPr/>
          </p:nvSpPr>
          <p:spPr>
            <a:xfrm>
              <a:off x="1286100" y="4494300"/>
              <a:ext cx="1346400" cy="664200"/>
            </a:xfrm>
            <a:prstGeom prst="rect">
              <a:avLst/>
            </a:prstGeom>
            <a:solidFill>
              <a:srgbClr val="000000">
                <a:alpha val="376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31"/>
            <p:cNvSpPr/>
            <p:nvPr/>
          </p:nvSpPr>
          <p:spPr>
            <a:xfrm>
              <a:off x="1286100" y="-2"/>
              <a:ext cx="1346400" cy="3147900"/>
            </a:xfrm>
            <a:prstGeom prst="rect">
              <a:avLst/>
            </a:prstGeom>
            <a:solidFill>
              <a:srgbClr val="000000">
                <a:alpha val="376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0" y="0"/>
              <a:ext cx="1286100" cy="5143500"/>
            </a:xfrm>
            <a:prstGeom prst="rect">
              <a:avLst/>
            </a:prstGeom>
            <a:solidFill>
              <a:srgbClr val="000000">
                <a:alpha val="376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31"/>
            <p:cNvSpPr/>
            <p:nvPr/>
          </p:nvSpPr>
          <p:spPr>
            <a:xfrm>
              <a:off x="2632550" y="0"/>
              <a:ext cx="6511500" cy="5158500"/>
            </a:xfrm>
            <a:prstGeom prst="rect">
              <a:avLst/>
            </a:prstGeom>
            <a:solidFill>
              <a:srgbClr val="000000">
                <a:alpha val="376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62" name="Google Shape;1462;p31"/>
          <p:cNvGrpSpPr/>
          <p:nvPr/>
        </p:nvGrpSpPr>
        <p:grpSpPr>
          <a:xfrm>
            <a:off x="2954649" y="507785"/>
            <a:ext cx="1799400" cy="3892657"/>
            <a:chOff x="3038436" y="475810"/>
            <a:chExt cx="1799400" cy="3892657"/>
          </a:xfrm>
        </p:grpSpPr>
        <p:sp>
          <p:nvSpPr>
            <p:cNvPr id="1463" name="Google Shape;1463;p31"/>
            <p:cNvSpPr/>
            <p:nvPr/>
          </p:nvSpPr>
          <p:spPr>
            <a:xfrm>
              <a:off x="3038436" y="475875"/>
              <a:ext cx="1799400" cy="3892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464" name="Google Shape;1464;p31"/>
            <p:cNvPicPr preferRelativeResize="0"/>
            <p:nvPr/>
          </p:nvPicPr>
          <p:blipFill rotWithShape="1">
            <a:blip r:embed="rId75">
              <a:alphaModFix amt="20000"/>
            </a:blip>
            <a:srcRect b="9" l="0" r="0" t="9"/>
            <a:stretch/>
          </p:blipFill>
          <p:spPr>
            <a:xfrm>
              <a:off x="3038566" y="475810"/>
              <a:ext cx="1799130" cy="389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5" name="Google Shape;1465;p31"/>
            <p:cNvPicPr preferRelativeResize="0"/>
            <p:nvPr/>
          </p:nvPicPr>
          <p:blipFill rotWithShape="1">
            <a:blip r:embed="rId4">
              <a:alphaModFix/>
            </a:blip>
            <a:srcRect b="809" l="10806" r="11111" t="91031"/>
            <a:stretch/>
          </p:blipFill>
          <p:spPr>
            <a:xfrm>
              <a:off x="3232954" y="4017470"/>
              <a:ext cx="1402664" cy="3171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66" name="Google Shape;1466;p31"/>
          <p:cNvSpPr/>
          <p:nvPr/>
        </p:nvSpPr>
        <p:spPr>
          <a:xfrm>
            <a:off x="5485248" y="506750"/>
            <a:ext cx="2127300" cy="3120300"/>
          </a:xfrm>
          <a:prstGeom prst="roundRect">
            <a:avLst>
              <a:gd fmla="val 7949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67" name="Google Shape;1467;p31"/>
          <p:cNvGrpSpPr/>
          <p:nvPr/>
        </p:nvGrpSpPr>
        <p:grpSpPr>
          <a:xfrm>
            <a:off x="7191544" y="546333"/>
            <a:ext cx="347115" cy="1087535"/>
            <a:chOff x="6133771" y="158383"/>
            <a:chExt cx="347115" cy="1087535"/>
          </a:xfrm>
        </p:grpSpPr>
        <p:pic>
          <p:nvPicPr>
            <p:cNvPr id="1468" name="Google Shape;1468;p31"/>
            <p:cNvPicPr preferRelativeResize="0"/>
            <p:nvPr/>
          </p:nvPicPr>
          <p:blipFill rotWithShape="1">
            <a:blip r:embed="rId71">
              <a:alphaModFix/>
            </a:blip>
            <a:srcRect b="0" l="357" r="347" t="0"/>
            <a:stretch/>
          </p:blipFill>
          <p:spPr>
            <a:xfrm>
              <a:off x="6133786" y="527552"/>
              <a:ext cx="347100" cy="345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469" name="Google Shape;1469;p31"/>
            <p:cNvPicPr preferRelativeResize="0"/>
            <p:nvPr/>
          </p:nvPicPr>
          <p:blipFill rotWithShape="1">
            <a:blip r:embed="rId74">
              <a:alphaModFix/>
            </a:blip>
            <a:srcRect b="9853" l="23236" r="23236" t="9845"/>
            <a:stretch/>
          </p:blipFill>
          <p:spPr>
            <a:xfrm>
              <a:off x="6133778" y="900919"/>
              <a:ext cx="347100" cy="345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470" name="Google Shape;1470;p31"/>
            <p:cNvPicPr preferRelativeResize="0"/>
            <p:nvPr/>
          </p:nvPicPr>
          <p:blipFill rotWithShape="1">
            <a:blip r:embed="rId68">
              <a:alphaModFix/>
            </a:blip>
            <a:srcRect b="0" l="0" r="0" t="0"/>
            <a:stretch/>
          </p:blipFill>
          <p:spPr>
            <a:xfrm>
              <a:off x="6133771" y="158383"/>
              <a:ext cx="347100" cy="3408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71" name="Google Shape;1471;p31"/>
          <p:cNvGrpSpPr/>
          <p:nvPr/>
        </p:nvGrpSpPr>
        <p:grpSpPr>
          <a:xfrm>
            <a:off x="5485273" y="2269375"/>
            <a:ext cx="2127300" cy="1281325"/>
            <a:chOff x="5252448" y="2207650"/>
            <a:chExt cx="2127300" cy="1281325"/>
          </a:xfrm>
        </p:grpSpPr>
        <p:sp>
          <p:nvSpPr>
            <p:cNvPr id="1472" name="Google Shape;1472;p31"/>
            <p:cNvSpPr txBox="1"/>
            <p:nvPr/>
          </p:nvSpPr>
          <p:spPr>
            <a:xfrm>
              <a:off x="5252448" y="2207650"/>
              <a:ext cx="21273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91425" spcFirstLastPara="1" rIns="91425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Improvements:</a:t>
              </a:r>
              <a:endParaRPr/>
            </a:p>
          </p:txBody>
        </p:sp>
        <p:sp>
          <p:nvSpPr>
            <p:cNvPr id="1473" name="Google Shape;1473;p31"/>
            <p:cNvSpPr txBox="1"/>
            <p:nvPr/>
          </p:nvSpPr>
          <p:spPr>
            <a:xfrm>
              <a:off x="5252448" y="2530175"/>
              <a:ext cx="2127300" cy="95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91425" spcFirstLastPara="1" rIns="91425" wrap="square" tIns="0">
              <a:spAutoFit/>
            </a:bodyPr>
            <a:lstStyle/>
            <a:p>
              <a:pPr indent="0" lvl="0" marL="1143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Change the wording and add more options (e.g., “Share Location”, “Chat”)</a:t>
              </a:r>
              <a:endParaRPr>
                <a:latin typeface="Gloria Hallelujah"/>
                <a:ea typeface="Gloria Hallelujah"/>
                <a:cs typeface="Gloria Hallelujah"/>
                <a:sym typeface="Gloria Hallelujah"/>
              </a:endParaRPr>
            </a:p>
          </p:txBody>
        </p:sp>
        <p:sp>
          <p:nvSpPr>
            <p:cNvPr id="1474" name="Google Shape;1474;p31"/>
            <p:cNvSpPr/>
            <p:nvPr/>
          </p:nvSpPr>
          <p:spPr>
            <a:xfrm>
              <a:off x="5297764" y="2280296"/>
              <a:ext cx="1580400" cy="135900"/>
            </a:xfrm>
            <a:prstGeom prst="roundRect">
              <a:avLst>
                <a:gd fmla="val 50000" name="adj"/>
              </a:avLst>
            </a:prstGeom>
            <a:solidFill>
              <a:srgbClr val="4A86E8">
                <a:alpha val="2509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75" name="Google Shape;1475;p31"/>
          <p:cNvGrpSpPr/>
          <p:nvPr/>
        </p:nvGrpSpPr>
        <p:grpSpPr>
          <a:xfrm>
            <a:off x="5485273" y="577675"/>
            <a:ext cx="2127302" cy="1615500"/>
            <a:chOff x="5252448" y="515950"/>
            <a:chExt cx="2127302" cy="1615500"/>
          </a:xfrm>
        </p:grpSpPr>
        <p:sp>
          <p:nvSpPr>
            <p:cNvPr id="1476" name="Google Shape;1476;p31"/>
            <p:cNvSpPr txBox="1"/>
            <p:nvPr/>
          </p:nvSpPr>
          <p:spPr>
            <a:xfrm>
              <a:off x="5252448" y="515950"/>
              <a:ext cx="17064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91425" spcFirstLastPara="1" rIns="91425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latin typeface="Gloria Hallelujah"/>
                  <a:ea typeface="Gloria Hallelujah"/>
                  <a:cs typeface="Gloria Hallelujah"/>
                  <a:sym typeface="Gloria Hallelujah"/>
                </a:rPr>
                <a:t>Comments:</a:t>
              </a:r>
              <a:endParaRPr>
                <a:latin typeface="Gloria Hallelujah"/>
                <a:ea typeface="Gloria Hallelujah"/>
                <a:cs typeface="Gloria Hallelujah"/>
                <a:sym typeface="Gloria Hallelujah"/>
              </a:endParaRPr>
            </a:p>
          </p:txBody>
        </p:sp>
        <p:sp>
          <p:nvSpPr>
            <p:cNvPr id="1477" name="Google Shape;1477;p31"/>
            <p:cNvSpPr/>
            <p:nvPr/>
          </p:nvSpPr>
          <p:spPr>
            <a:xfrm>
              <a:off x="5307254" y="578587"/>
              <a:ext cx="1154700" cy="135900"/>
            </a:xfrm>
            <a:prstGeom prst="roundRect">
              <a:avLst>
                <a:gd fmla="val 50000" name="adj"/>
              </a:avLst>
            </a:prstGeom>
            <a:solidFill>
              <a:srgbClr val="FF9900">
                <a:alpha val="2509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31"/>
            <p:cNvSpPr txBox="1"/>
            <p:nvPr/>
          </p:nvSpPr>
          <p:spPr>
            <a:xfrm>
              <a:off x="5252450" y="838450"/>
              <a:ext cx="17064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91425" spcFirstLastPara="1" rIns="91425" wrap="square" tIns="0">
              <a:spAutoFit/>
            </a:bodyPr>
            <a:lstStyle/>
            <a:p>
              <a:pPr indent="0" lvl="0" marL="11430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Most thought the “Accept” button was confusing and</a:t>
              </a:r>
              <a:endParaRPr/>
            </a:p>
          </p:txBody>
        </p:sp>
        <p:sp>
          <p:nvSpPr>
            <p:cNvPr id="1479" name="Google Shape;1479;p31"/>
            <p:cNvSpPr txBox="1"/>
            <p:nvPr/>
          </p:nvSpPr>
          <p:spPr>
            <a:xfrm>
              <a:off x="5252450" y="1700350"/>
              <a:ext cx="21273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91425" spcFirstLastPara="1" rIns="91425" wrap="square" tIns="0">
              <a:spAutoFit/>
            </a:bodyPr>
            <a:lstStyle/>
            <a:p>
              <a:pPr indent="0" lvl="0" marL="11430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didn’t realize it would share location.</a:t>
              </a:r>
              <a:endParaRPr/>
            </a:p>
          </p:txBody>
        </p:sp>
      </p:grpSp>
      <p:sp>
        <p:nvSpPr>
          <p:cNvPr id="1480" name="Google Shape;1480;p31">
            <a:hlinkClick action="ppaction://hlinksldjump" r:id="rId76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6264" y="1738450"/>
            <a:ext cx="1751572" cy="158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147" name="Google Shape;147;p14"/>
          <p:cNvSpPr txBox="1"/>
          <p:nvPr>
            <p:ph idx="1" type="body"/>
          </p:nvPr>
        </p:nvSpPr>
        <p:spPr>
          <a:xfrm>
            <a:off x="691450" y="3501575"/>
            <a:ext cx="26565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Prototyping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48" name="Google Shape;14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877225"/>
            <a:ext cx="1581624" cy="9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4"/>
          <p:cNvSpPr txBox="1"/>
          <p:nvPr>
            <p:ph idx="1" type="body"/>
          </p:nvPr>
        </p:nvSpPr>
        <p:spPr>
          <a:xfrm>
            <a:off x="3347880" y="3501575"/>
            <a:ext cx="2656500" cy="46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Testing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0" name="Google Shape;150;p14"/>
          <p:cNvSpPr txBox="1"/>
          <p:nvPr>
            <p:ph idx="1" type="body"/>
          </p:nvPr>
        </p:nvSpPr>
        <p:spPr>
          <a:xfrm>
            <a:off x="6004380" y="3501575"/>
            <a:ext cx="2656500" cy="46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Improving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51" name="Google Shape;15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5975" y="1738461"/>
            <a:ext cx="1581625" cy="1587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75513" y="1738462"/>
            <a:ext cx="1392975" cy="158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4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5" name="Google Shape;1485;p32"/>
          <p:cNvGrpSpPr/>
          <p:nvPr/>
        </p:nvGrpSpPr>
        <p:grpSpPr>
          <a:xfrm>
            <a:off x="1989586" y="3066092"/>
            <a:ext cx="448800" cy="970931"/>
            <a:chOff x="1989586" y="3066092"/>
            <a:chExt cx="448800" cy="970931"/>
          </a:xfrm>
        </p:grpSpPr>
        <p:sp>
          <p:nvSpPr>
            <p:cNvPr id="1486" name="Google Shape;1486;p32"/>
            <p:cNvSpPr/>
            <p:nvPr/>
          </p:nvSpPr>
          <p:spPr>
            <a:xfrm>
              <a:off x="1989586" y="3066108"/>
              <a:ext cx="448800" cy="970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487" name="Google Shape;1487;p32"/>
            <p:cNvPicPr preferRelativeResize="0"/>
            <p:nvPr/>
          </p:nvPicPr>
          <p:blipFill rotWithShape="1">
            <a:blip r:embed="rId3">
              <a:alphaModFix amt="40000"/>
            </a:blip>
            <a:srcRect b="0" l="0" r="0" t="0"/>
            <a:stretch/>
          </p:blipFill>
          <p:spPr>
            <a:xfrm>
              <a:off x="1989618" y="3066092"/>
              <a:ext cx="448751" cy="970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8" name="Google Shape;1488;p32"/>
            <p:cNvPicPr preferRelativeResize="0"/>
            <p:nvPr/>
          </p:nvPicPr>
          <p:blipFill rotWithShape="1">
            <a:blip r:embed="rId4">
              <a:alphaModFix/>
            </a:blip>
            <a:srcRect b="809" l="10806" r="11111" t="91031"/>
            <a:stretch/>
          </p:blipFill>
          <p:spPr>
            <a:xfrm>
              <a:off x="2038104" y="3949475"/>
              <a:ext cx="349861" cy="791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9" name="Google Shape;1489;p32"/>
            <p:cNvPicPr preferRelativeResize="0"/>
            <p:nvPr/>
          </p:nvPicPr>
          <p:blipFill rotWithShape="1">
            <a:blip r:embed="rId3">
              <a:alphaModFix/>
            </a:blip>
            <a:srcRect b="8892" l="0" r="0" t="52429"/>
            <a:stretch/>
          </p:blipFill>
          <p:spPr>
            <a:xfrm>
              <a:off x="1989622" y="3575177"/>
              <a:ext cx="448741" cy="3755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90" name="Google Shape;1490;p32"/>
          <p:cNvSpPr/>
          <p:nvPr/>
        </p:nvSpPr>
        <p:spPr>
          <a:xfrm>
            <a:off x="7379745" y="2041741"/>
            <a:ext cx="448800" cy="9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91" name="Google Shape;1491;p32"/>
          <p:cNvGrpSpPr/>
          <p:nvPr/>
        </p:nvGrpSpPr>
        <p:grpSpPr>
          <a:xfrm>
            <a:off x="6705917" y="1017553"/>
            <a:ext cx="448803" cy="971412"/>
            <a:chOff x="6705917" y="1017553"/>
            <a:chExt cx="448803" cy="971412"/>
          </a:xfrm>
        </p:grpSpPr>
        <p:sp>
          <p:nvSpPr>
            <p:cNvPr id="1492" name="Google Shape;1492;p32"/>
            <p:cNvSpPr/>
            <p:nvPr/>
          </p:nvSpPr>
          <p:spPr>
            <a:xfrm>
              <a:off x="6705920" y="10175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493" name="Google Shape;1493;p32"/>
            <p:cNvPicPr preferRelativeResize="0"/>
            <p:nvPr/>
          </p:nvPicPr>
          <p:blipFill rotWithShape="1">
            <a:blip r:embed="rId5">
              <a:alphaModFix amt="40000"/>
            </a:blip>
            <a:srcRect b="0" l="0" r="0" t="0"/>
            <a:stretch/>
          </p:blipFill>
          <p:spPr>
            <a:xfrm>
              <a:off x="6705917" y="1017747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94" name="Google Shape;1494;p32"/>
          <p:cNvGrpSpPr/>
          <p:nvPr/>
        </p:nvGrpSpPr>
        <p:grpSpPr>
          <a:xfrm>
            <a:off x="4010617" y="4089994"/>
            <a:ext cx="448906" cy="971334"/>
            <a:chOff x="5869800" y="1267317"/>
            <a:chExt cx="927300" cy="2006473"/>
          </a:xfrm>
        </p:grpSpPr>
        <p:sp>
          <p:nvSpPr>
            <p:cNvPr id="1495" name="Google Shape;1495;p32"/>
            <p:cNvSpPr/>
            <p:nvPr/>
          </p:nvSpPr>
          <p:spPr>
            <a:xfrm>
              <a:off x="5869800" y="1267350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496" name="Google Shape;1496;p32"/>
            <p:cNvPicPr preferRelativeResize="0"/>
            <p:nvPr/>
          </p:nvPicPr>
          <p:blipFill rotWithShape="1">
            <a:blip r:embed="rId6">
              <a:alphaModFix amt="40000"/>
            </a:blip>
            <a:srcRect b="0" l="0" r="0" t="0"/>
            <a:stretch/>
          </p:blipFill>
          <p:spPr>
            <a:xfrm>
              <a:off x="5869867" y="1267317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7" name="Google Shape;1497;p32"/>
            <p:cNvPicPr preferRelativeResize="0"/>
            <p:nvPr/>
          </p:nvPicPr>
          <p:blipFill rotWithShape="1">
            <a:blip r:embed="rId6">
              <a:alphaModFix/>
            </a:blip>
            <a:srcRect b="2020" l="7605" r="7884" t="90659"/>
            <a:stretch/>
          </p:blipFill>
          <p:spPr>
            <a:xfrm>
              <a:off x="5940400" y="3086325"/>
              <a:ext cx="783525" cy="1468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98" name="Google Shape;1498;p32"/>
          <p:cNvGrpSpPr/>
          <p:nvPr/>
        </p:nvGrpSpPr>
        <p:grpSpPr>
          <a:xfrm>
            <a:off x="1084787" y="791831"/>
            <a:ext cx="6901139" cy="4324044"/>
            <a:chOff x="1084787" y="791831"/>
            <a:chExt cx="6901139" cy="4324044"/>
          </a:xfrm>
        </p:grpSpPr>
        <p:pic>
          <p:nvPicPr>
            <p:cNvPr id="1499" name="Google Shape;1499;p32"/>
            <p:cNvPicPr preferRelativeResize="0"/>
            <p:nvPr/>
          </p:nvPicPr>
          <p:blipFill>
            <a:blip r:embed="rId7">
              <a:alphaModFix amt="40000"/>
            </a:blip>
            <a:stretch>
              <a:fillRect/>
            </a:stretch>
          </p:blipFill>
          <p:spPr>
            <a:xfrm>
              <a:off x="7414775" y="791831"/>
              <a:ext cx="378624" cy="255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0" name="Google Shape;1500;p32"/>
            <p:cNvPicPr preferRelativeResize="0"/>
            <p:nvPr/>
          </p:nvPicPr>
          <p:blipFill>
            <a:blip r:embed="rId7">
              <a:alphaModFix amt="40000"/>
            </a:blip>
            <a:stretch>
              <a:fillRect/>
            </a:stretch>
          </p:blipFill>
          <p:spPr>
            <a:xfrm>
              <a:off x="5393375" y="1129975"/>
              <a:ext cx="378624" cy="255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1" name="Google Shape;1501;p32"/>
            <p:cNvPicPr preferRelativeResize="0"/>
            <p:nvPr/>
          </p:nvPicPr>
          <p:blipFill>
            <a:blip r:embed="rId8">
              <a:alphaModFix amt="40000"/>
            </a:blip>
            <a:stretch>
              <a:fillRect/>
            </a:stretch>
          </p:blipFill>
          <p:spPr>
            <a:xfrm>
              <a:off x="4205286" y="1935225"/>
              <a:ext cx="208824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2" name="Google Shape;1502;p32"/>
            <p:cNvPicPr preferRelativeResize="0"/>
            <p:nvPr/>
          </p:nvPicPr>
          <p:blipFill>
            <a:blip r:embed="rId8">
              <a:alphaModFix amt="40000"/>
            </a:blip>
            <a:stretch>
              <a:fillRect/>
            </a:stretch>
          </p:blipFill>
          <p:spPr>
            <a:xfrm>
              <a:off x="3527474" y="1942325"/>
              <a:ext cx="208824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3" name="Google Shape;1503;p32"/>
            <p:cNvPicPr preferRelativeResize="0"/>
            <p:nvPr/>
          </p:nvPicPr>
          <p:blipFill>
            <a:blip r:embed="rId8">
              <a:alphaModFix amt="40000"/>
            </a:blip>
            <a:stretch>
              <a:fillRect/>
            </a:stretch>
          </p:blipFill>
          <p:spPr>
            <a:xfrm>
              <a:off x="2849674" y="1940550"/>
              <a:ext cx="208824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4" name="Google Shape;1504;p32"/>
            <p:cNvPicPr preferRelativeResize="0"/>
            <p:nvPr/>
          </p:nvPicPr>
          <p:blipFill>
            <a:blip r:embed="rId8">
              <a:alphaModFix amt="40000"/>
            </a:blip>
            <a:stretch>
              <a:fillRect/>
            </a:stretch>
          </p:blipFill>
          <p:spPr>
            <a:xfrm>
              <a:off x="2171874" y="1944112"/>
              <a:ext cx="208824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5" name="Google Shape;1505;p32"/>
            <p:cNvPicPr preferRelativeResize="0"/>
            <p:nvPr/>
          </p:nvPicPr>
          <p:blipFill>
            <a:blip r:embed="rId9">
              <a:alphaModFix amt="40000"/>
            </a:blip>
            <a:stretch>
              <a:fillRect/>
            </a:stretch>
          </p:blipFill>
          <p:spPr>
            <a:xfrm>
              <a:off x="4361025" y="1450175"/>
              <a:ext cx="1032350" cy="14406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6" name="Google Shape;1506;p32"/>
            <p:cNvPicPr preferRelativeResize="0"/>
            <p:nvPr/>
          </p:nvPicPr>
          <p:blipFill>
            <a:blip r:embed="rId10">
              <a:alphaModFix amt="40000"/>
            </a:blip>
            <a:stretch>
              <a:fillRect/>
            </a:stretch>
          </p:blipFill>
          <p:spPr>
            <a:xfrm>
              <a:off x="1725993" y="4599664"/>
              <a:ext cx="269588" cy="31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7" name="Google Shape;1507;p32"/>
            <p:cNvPicPr preferRelativeResize="0"/>
            <p:nvPr/>
          </p:nvPicPr>
          <p:blipFill>
            <a:blip r:embed="rId11">
              <a:alphaModFix amt="40000"/>
            </a:blip>
            <a:stretch>
              <a:fillRect/>
            </a:stretch>
          </p:blipFill>
          <p:spPr>
            <a:xfrm>
              <a:off x="2065725" y="4348708"/>
              <a:ext cx="597350" cy="1776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8" name="Google Shape;1508;p32"/>
            <p:cNvPicPr preferRelativeResize="0"/>
            <p:nvPr/>
          </p:nvPicPr>
          <p:blipFill>
            <a:blip r:embed="rId12">
              <a:alphaModFix amt="40000"/>
            </a:blip>
            <a:stretch>
              <a:fillRect/>
            </a:stretch>
          </p:blipFill>
          <p:spPr>
            <a:xfrm>
              <a:off x="3067925" y="4535125"/>
              <a:ext cx="313525" cy="469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9" name="Google Shape;1509;p32"/>
            <p:cNvPicPr preferRelativeResize="0"/>
            <p:nvPr/>
          </p:nvPicPr>
          <p:blipFill>
            <a:blip r:embed="rId13">
              <a:alphaModFix amt="40000"/>
            </a:blip>
            <a:stretch>
              <a:fillRect/>
            </a:stretch>
          </p:blipFill>
          <p:spPr>
            <a:xfrm>
              <a:off x="3743380" y="4482899"/>
              <a:ext cx="269575" cy="2107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0" name="Google Shape;1510;p32"/>
            <p:cNvPicPr preferRelativeResize="0"/>
            <p:nvPr/>
          </p:nvPicPr>
          <p:blipFill>
            <a:blip r:embed="rId14">
              <a:alphaModFix amt="40000"/>
            </a:blip>
            <a:stretch>
              <a:fillRect/>
            </a:stretch>
          </p:blipFill>
          <p:spPr>
            <a:xfrm>
              <a:off x="4459364" y="4435608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1" name="Google Shape;1511;p32"/>
            <p:cNvPicPr preferRelativeResize="0"/>
            <p:nvPr/>
          </p:nvPicPr>
          <p:blipFill>
            <a:blip r:embed="rId14">
              <a:alphaModFix amt="40000"/>
            </a:blip>
            <a:stretch>
              <a:fillRect/>
            </a:stretch>
          </p:blipFill>
          <p:spPr>
            <a:xfrm>
              <a:off x="5126602" y="4435596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2" name="Google Shape;1512;p32"/>
            <p:cNvPicPr preferRelativeResize="0"/>
            <p:nvPr/>
          </p:nvPicPr>
          <p:blipFill>
            <a:blip r:embed="rId14">
              <a:alphaModFix amt="40000"/>
            </a:blip>
            <a:stretch>
              <a:fillRect/>
            </a:stretch>
          </p:blipFill>
          <p:spPr>
            <a:xfrm>
              <a:off x="3792152" y="3457606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3" name="Google Shape;1513;p32"/>
            <p:cNvPicPr preferRelativeResize="0"/>
            <p:nvPr/>
          </p:nvPicPr>
          <p:blipFill>
            <a:blip r:embed="rId14">
              <a:alphaModFix amt="40000"/>
            </a:blip>
            <a:stretch>
              <a:fillRect/>
            </a:stretch>
          </p:blipFill>
          <p:spPr>
            <a:xfrm>
              <a:off x="4457189" y="3457631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4" name="Google Shape;1514;p32"/>
            <p:cNvPicPr preferRelativeResize="0"/>
            <p:nvPr/>
          </p:nvPicPr>
          <p:blipFill>
            <a:blip r:embed="rId14">
              <a:alphaModFix amt="40000"/>
            </a:blip>
            <a:stretch>
              <a:fillRect/>
            </a:stretch>
          </p:blipFill>
          <p:spPr>
            <a:xfrm>
              <a:off x="5139764" y="3457619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5" name="Google Shape;1515;p32"/>
            <p:cNvPicPr preferRelativeResize="0"/>
            <p:nvPr/>
          </p:nvPicPr>
          <p:blipFill>
            <a:blip r:embed="rId14">
              <a:alphaModFix amt="40000"/>
            </a:blip>
            <a:stretch>
              <a:fillRect/>
            </a:stretch>
          </p:blipFill>
          <p:spPr>
            <a:xfrm>
              <a:off x="5804789" y="3457606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6" name="Google Shape;1516;p32"/>
            <p:cNvPicPr preferRelativeResize="0"/>
            <p:nvPr/>
          </p:nvPicPr>
          <p:blipFill>
            <a:blip r:embed="rId14">
              <a:alphaModFix amt="40000"/>
            </a:blip>
            <a:stretch>
              <a:fillRect/>
            </a:stretch>
          </p:blipFill>
          <p:spPr>
            <a:xfrm>
              <a:off x="6487364" y="3457594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7" name="Google Shape;1517;p32"/>
            <p:cNvPicPr preferRelativeResize="0"/>
            <p:nvPr/>
          </p:nvPicPr>
          <p:blipFill>
            <a:blip r:embed="rId15">
              <a:alphaModFix amt="40000"/>
            </a:blip>
            <a:stretch>
              <a:fillRect/>
            </a:stretch>
          </p:blipFill>
          <p:spPr>
            <a:xfrm>
              <a:off x="3079801" y="3566900"/>
              <a:ext cx="254576" cy="15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8" name="Google Shape;1518;p32"/>
            <p:cNvPicPr preferRelativeResize="0"/>
            <p:nvPr/>
          </p:nvPicPr>
          <p:blipFill>
            <a:blip r:embed="rId16">
              <a:alphaModFix amt="40000"/>
            </a:blip>
            <a:stretch>
              <a:fillRect/>
            </a:stretch>
          </p:blipFill>
          <p:spPr>
            <a:xfrm>
              <a:off x="6483025" y="1421211"/>
              <a:ext cx="220800" cy="101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9" name="Google Shape;1519;p32"/>
            <p:cNvPicPr preferRelativeResize="0"/>
            <p:nvPr/>
          </p:nvPicPr>
          <p:blipFill>
            <a:blip r:embed="rId17">
              <a:alphaModFix amt="40000"/>
            </a:blip>
            <a:stretch>
              <a:fillRect/>
            </a:stretch>
          </p:blipFill>
          <p:spPr>
            <a:xfrm>
              <a:off x="5135397" y="2488511"/>
              <a:ext cx="220826" cy="400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0" name="Google Shape;1520;p32"/>
            <p:cNvPicPr preferRelativeResize="0"/>
            <p:nvPr/>
          </p:nvPicPr>
          <p:blipFill>
            <a:blip r:embed="rId18">
              <a:alphaModFix amt="40000"/>
            </a:blip>
            <a:stretch>
              <a:fillRect/>
            </a:stretch>
          </p:blipFill>
          <p:spPr>
            <a:xfrm>
              <a:off x="6573725" y="1925926"/>
              <a:ext cx="132225" cy="152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1" name="Google Shape;1521;p32"/>
            <p:cNvPicPr preferRelativeResize="0"/>
            <p:nvPr/>
          </p:nvPicPr>
          <p:blipFill>
            <a:blip r:embed="rId18">
              <a:alphaModFix amt="40000"/>
            </a:blip>
            <a:stretch>
              <a:fillRect/>
            </a:stretch>
          </p:blipFill>
          <p:spPr>
            <a:xfrm>
              <a:off x="6573725" y="2948713"/>
              <a:ext cx="132225" cy="152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2" name="Google Shape;1522;p32"/>
            <p:cNvPicPr preferRelativeResize="0"/>
            <p:nvPr/>
          </p:nvPicPr>
          <p:blipFill rotWithShape="1">
            <a:blip r:embed="rId19">
              <a:alphaModFix amt="40000"/>
            </a:blip>
            <a:srcRect b="0" l="0" r="13269" t="0"/>
            <a:stretch/>
          </p:blipFill>
          <p:spPr>
            <a:xfrm>
              <a:off x="5809198" y="1547175"/>
              <a:ext cx="220800" cy="989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3" name="Google Shape;1523;p32"/>
            <p:cNvPicPr preferRelativeResize="0"/>
            <p:nvPr/>
          </p:nvPicPr>
          <p:blipFill>
            <a:blip r:embed="rId18">
              <a:alphaModFix amt="40000"/>
            </a:blip>
            <a:stretch>
              <a:fillRect/>
            </a:stretch>
          </p:blipFill>
          <p:spPr>
            <a:xfrm>
              <a:off x="7249675" y="1920951"/>
              <a:ext cx="132225" cy="152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4" name="Google Shape;1524;p32"/>
            <p:cNvPicPr preferRelativeResize="0"/>
            <p:nvPr/>
          </p:nvPicPr>
          <p:blipFill>
            <a:blip r:embed="rId18">
              <a:alphaModFix amt="40000"/>
            </a:blip>
            <a:stretch>
              <a:fillRect/>
            </a:stretch>
          </p:blipFill>
          <p:spPr>
            <a:xfrm>
              <a:off x="7249675" y="2943738"/>
              <a:ext cx="132225" cy="152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5" name="Google Shape;1525;p32"/>
            <p:cNvPicPr preferRelativeResize="0"/>
            <p:nvPr/>
          </p:nvPicPr>
          <p:blipFill rotWithShape="1">
            <a:blip r:embed="rId20">
              <a:alphaModFix amt="40000"/>
            </a:blip>
            <a:srcRect b="0" l="13254" r="0" t="0"/>
            <a:stretch/>
          </p:blipFill>
          <p:spPr>
            <a:xfrm>
              <a:off x="7765101" y="3550700"/>
              <a:ext cx="220825" cy="1481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6" name="Google Shape;1526;p32"/>
            <p:cNvPicPr preferRelativeResize="0"/>
            <p:nvPr/>
          </p:nvPicPr>
          <p:blipFill>
            <a:blip r:embed="rId10">
              <a:alphaModFix amt="40000"/>
            </a:blip>
            <a:stretch>
              <a:fillRect/>
            </a:stretch>
          </p:blipFill>
          <p:spPr>
            <a:xfrm>
              <a:off x="7110125" y="4599679"/>
              <a:ext cx="269575" cy="407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7" name="Google Shape;1527;p32"/>
            <p:cNvPicPr preferRelativeResize="0"/>
            <p:nvPr/>
          </p:nvPicPr>
          <p:blipFill>
            <a:blip r:embed="rId10">
              <a:alphaModFix amt="40000"/>
            </a:blip>
            <a:stretch>
              <a:fillRect/>
            </a:stretch>
          </p:blipFill>
          <p:spPr>
            <a:xfrm>
              <a:off x="2380700" y="3572306"/>
              <a:ext cx="282375" cy="427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8" name="Google Shape;1528;p32"/>
            <p:cNvPicPr preferRelativeResize="0"/>
            <p:nvPr/>
          </p:nvPicPr>
          <p:blipFill rotWithShape="1">
            <a:blip r:embed="rId21">
              <a:alphaModFix amt="40000"/>
            </a:blip>
            <a:srcRect b="0" l="14958" r="0" t="0"/>
            <a:stretch/>
          </p:blipFill>
          <p:spPr>
            <a:xfrm>
              <a:off x="1722750" y="3445225"/>
              <a:ext cx="269576" cy="177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9" name="Google Shape;1529;p32"/>
            <p:cNvPicPr preferRelativeResize="0"/>
            <p:nvPr/>
          </p:nvPicPr>
          <p:blipFill>
            <a:blip r:embed="rId22">
              <a:alphaModFix amt="40000"/>
            </a:blip>
            <a:stretch>
              <a:fillRect/>
            </a:stretch>
          </p:blipFill>
          <p:spPr>
            <a:xfrm>
              <a:off x="5663150" y="4046725"/>
              <a:ext cx="1045026" cy="5934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0" name="Google Shape;1530;p32"/>
            <p:cNvPicPr preferRelativeResize="0"/>
            <p:nvPr/>
          </p:nvPicPr>
          <p:blipFill>
            <a:blip r:embed="rId23">
              <a:alphaModFix amt="40000"/>
            </a:blip>
            <a:stretch>
              <a:fillRect/>
            </a:stretch>
          </p:blipFill>
          <p:spPr>
            <a:xfrm>
              <a:off x="6255025" y="4550575"/>
              <a:ext cx="512323" cy="133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1" name="Google Shape;1531;p32"/>
            <p:cNvPicPr preferRelativeResize="0"/>
            <p:nvPr/>
          </p:nvPicPr>
          <p:blipFill>
            <a:blip r:embed="rId24">
              <a:alphaModFix amt="40000"/>
            </a:blip>
            <a:stretch>
              <a:fillRect/>
            </a:stretch>
          </p:blipFill>
          <p:spPr>
            <a:xfrm>
              <a:off x="5453825" y="4606813"/>
              <a:ext cx="578301" cy="509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2" name="Google Shape;1532;p32"/>
            <p:cNvPicPr preferRelativeResize="0"/>
            <p:nvPr/>
          </p:nvPicPr>
          <p:blipFill>
            <a:blip r:embed="rId25">
              <a:alphaModFix amt="40000"/>
            </a:blip>
            <a:stretch>
              <a:fillRect/>
            </a:stretch>
          </p:blipFill>
          <p:spPr>
            <a:xfrm>
              <a:off x="5222351" y="1660221"/>
              <a:ext cx="390841" cy="1264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3" name="Google Shape;1533;p32"/>
            <p:cNvPicPr preferRelativeResize="0"/>
            <p:nvPr/>
          </p:nvPicPr>
          <p:blipFill>
            <a:blip r:embed="rId26">
              <a:alphaModFix amt="40000"/>
            </a:blip>
            <a:stretch>
              <a:fillRect/>
            </a:stretch>
          </p:blipFill>
          <p:spPr>
            <a:xfrm>
              <a:off x="1681200" y="1259650"/>
              <a:ext cx="254575" cy="1262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4" name="Google Shape;1534;p32"/>
            <p:cNvPicPr preferRelativeResize="0"/>
            <p:nvPr/>
          </p:nvPicPr>
          <p:blipFill>
            <a:blip r:embed="rId27">
              <a:alphaModFix amt="40000"/>
            </a:blip>
            <a:stretch>
              <a:fillRect/>
            </a:stretch>
          </p:blipFill>
          <p:spPr>
            <a:xfrm>
              <a:off x="3143351" y="1259650"/>
              <a:ext cx="193518" cy="126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5" name="Google Shape;1535;p32"/>
            <p:cNvPicPr preferRelativeResize="0"/>
            <p:nvPr/>
          </p:nvPicPr>
          <p:blipFill>
            <a:blip r:embed="rId28">
              <a:alphaModFix amt="40000"/>
            </a:blip>
            <a:stretch>
              <a:fillRect/>
            </a:stretch>
          </p:blipFill>
          <p:spPr>
            <a:xfrm>
              <a:off x="3843196" y="1538542"/>
              <a:ext cx="169775" cy="1147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6" name="Google Shape;1536;p32"/>
            <p:cNvPicPr preferRelativeResize="0"/>
            <p:nvPr/>
          </p:nvPicPr>
          <p:blipFill>
            <a:blip r:embed="rId29">
              <a:alphaModFix amt="40000"/>
            </a:blip>
            <a:stretch>
              <a:fillRect/>
            </a:stretch>
          </p:blipFill>
          <p:spPr>
            <a:xfrm>
              <a:off x="1707472" y="1703675"/>
              <a:ext cx="239478" cy="114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7" name="Google Shape;1537;p32"/>
            <p:cNvPicPr preferRelativeResize="0"/>
            <p:nvPr/>
          </p:nvPicPr>
          <p:blipFill>
            <a:blip r:embed="rId30">
              <a:alphaModFix amt="40000"/>
            </a:blip>
            <a:stretch>
              <a:fillRect/>
            </a:stretch>
          </p:blipFill>
          <p:spPr>
            <a:xfrm>
              <a:off x="1483258" y="1335953"/>
              <a:ext cx="512325" cy="3497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8" name="Google Shape;1538;p32"/>
            <p:cNvPicPr preferRelativeResize="0"/>
            <p:nvPr/>
          </p:nvPicPr>
          <p:blipFill>
            <a:blip r:embed="rId31">
              <a:alphaModFix amt="40000"/>
            </a:blip>
            <a:stretch>
              <a:fillRect/>
            </a:stretch>
          </p:blipFill>
          <p:spPr>
            <a:xfrm>
              <a:off x="2493302" y="1694798"/>
              <a:ext cx="169774" cy="1181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9" name="Google Shape;1539;p32"/>
            <p:cNvPicPr preferRelativeResize="0"/>
            <p:nvPr/>
          </p:nvPicPr>
          <p:blipFill>
            <a:blip r:embed="rId32">
              <a:alphaModFix amt="40000"/>
            </a:blip>
            <a:stretch>
              <a:fillRect/>
            </a:stretch>
          </p:blipFill>
          <p:spPr>
            <a:xfrm>
              <a:off x="1084787" y="1421988"/>
              <a:ext cx="208827" cy="162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0" name="Google Shape;1540;p32"/>
            <p:cNvPicPr preferRelativeResize="0"/>
            <p:nvPr/>
          </p:nvPicPr>
          <p:blipFill>
            <a:blip r:embed="rId32">
              <a:alphaModFix amt="40000"/>
            </a:blip>
            <a:stretch>
              <a:fillRect/>
            </a:stretch>
          </p:blipFill>
          <p:spPr>
            <a:xfrm>
              <a:off x="1084787" y="3470213"/>
              <a:ext cx="208827" cy="1626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1" name="Google Shape;1541;p32"/>
            <p:cNvPicPr preferRelativeResize="0"/>
            <p:nvPr/>
          </p:nvPicPr>
          <p:blipFill>
            <a:blip r:embed="rId32">
              <a:alphaModFix amt="40000"/>
            </a:blip>
            <a:stretch>
              <a:fillRect/>
            </a:stretch>
          </p:blipFill>
          <p:spPr>
            <a:xfrm>
              <a:off x="1084787" y="4494338"/>
              <a:ext cx="208827" cy="16264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42" name="Google Shape;1542;p32"/>
          <p:cNvGrpSpPr/>
          <p:nvPr/>
        </p:nvGrpSpPr>
        <p:grpSpPr>
          <a:xfrm>
            <a:off x="1315428" y="4089988"/>
            <a:ext cx="448813" cy="971133"/>
            <a:chOff x="2059500" y="1267467"/>
            <a:chExt cx="927300" cy="2006473"/>
          </a:xfrm>
        </p:grpSpPr>
        <p:sp>
          <p:nvSpPr>
            <p:cNvPr id="1543" name="Google Shape;1543;p32"/>
            <p:cNvSpPr/>
            <p:nvPr/>
          </p:nvSpPr>
          <p:spPr>
            <a:xfrm>
              <a:off x="2059500" y="1267500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44" name="Google Shape;1544;p32"/>
            <p:cNvPicPr preferRelativeResize="0"/>
            <p:nvPr/>
          </p:nvPicPr>
          <p:blipFill rotWithShape="1">
            <a:blip r:embed="rId33">
              <a:alphaModFix amt="40000"/>
            </a:blip>
            <a:srcRect b="0" l="0" r="0" t="0"/>
            <a:stretch/>
          </p:blipFill>
          <p:spPr>
            <a:xfrm>
              <a:off x="2059567" y="1267467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5" name="Google Shape;1545;p32"/>
            <p:cNvPicPr preferRelativeResize="0"/>
            <p:nvPr/>
          </p:nvPicPr>
          <p:blipFill rotWithShape="1">
            <a:blip r:embed="rId33">
              <a:alphaModFix/>
            </a:blip>
            <a:srcRect b="10193" l="74642" r="0" t="80899"/>
            <a:stretch/>
          </p:blipFill>
          <p:spPr>
            <a:xfrm>
              <a:off x="2751625" y="2890450"/>
              <a:ext cx="235100" cy="178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46" name="Google Shape;1546;p32"/>
          <p:cNvGrpSpPr/>
          <p:nvPr/>
        </p:nvGrpSpPr>
        <p:grpSpPr>
          <a:xfrm>
            <a:off x="4010608" y="2041737"/>
            <a:ext cx="448906" cy="971334"/>
            <a:chOff x="4667900" y="702842"/>
            <a:chExt cx="927300" cy="2006473"/>
          </a:xfrm>
        </p:grpSpPr>
        <p:sp>
          <p:nvSpPr>
            <p:cNvPr id="1547" name="Google Shape;1547;p32"/>
            <p:cNvSpPr/>
            <p:nvPr/>
          </p:nvSpPr>
          <p:spPr>
            <a:xfrm>
              <a:off x="4667900" y="702875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48" name="Google Shape;1548;p32"/>
            <p:cNvPicPr preferRelativeResize="0"/>
            <p:nvPr/>
          </p:nvPicPr>
          <p:blipFill>
            <a:blip r:embed="rId34">
              <a:alphaModFix amt="40000"/>
            </a:blip>
            <a:stretch>
              <a:fillRect/>
            </a:stretch>
          </p:blipFill>
          <p:spPr>
            <a:xfrm>
              <a:off x="4667967" y="702842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9" name="Google Shape;1549;p32"/>
            <p:cNvPicPr preferRelativeResize="0"/>
            <p:nvPr/>
          </p:nvPicPr>
          <p:blipFill rotWithShape="1">
            <a:blip r:embed="rId34">
              <a:alphaModFix/>
            </a:blip>
            <a:srcRect b="8790" l="18185" r="18274" t="84967"/>
            <a:stretch/>
          </p:blipFill>
          <p:spPr>
            <a:xfrm>
              <a:off x="4836575" y="2407700"/>
              <a:ext cx="589150" cy="1252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50" name="Google Shape;1550;p32"/>
          <p:cNvGrpSpPr/>
          <p:nvPr/>
        </p:nvGrpSpPr>
        <p:grpSpPr>
          <a:xfrm>
            <a:off x="2663230" y="3065992"/>
            <a:ext cx="448813" cy="971133"/>
            <a:chOff x="3462900" y="3273729"/>
            <a:chExt cx="927300" cy="2006473"/>
          </a:xfrm>
        </p:grpSpPr>
        <p:sp>
          <p:nvSpPr>
            <p:cNvPr id="1551" name="Google Shape;1551;p32"/>
            <p:cNvSpPr/>
            <p:nvPr/>
          </p:nvSpPr>
          <p:spPr>
            <a:xfrm>
              <a:off x="3462900" y="3273763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52" name="Google Shape;1552;p32"/>
            <p:cNvPicPr preferRelativeResize="0"/>
            <p:nvPr/>
          </p:nvPicPr>
          <p:blipFill rotWithShape="1">
            <a:blip r:embed="rId35">
              <a:alphaModFix amt="40000"/>
            </a:blip>
            <a:srcRect b="0" l="0" r="0" t="0"/>
            <a:stretch/>
          </p:blipFill>
          <p:spPr>
            <a:xfrm>
              <a:off x="3462967" y="3273729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3" name="Google Shape;1553;p32"/>
            <p:cNvPicPr preferRelativeResize="0"/>
            <p:nvPr/>
          </p:nvPicPr>
          <p:blipFill rotWithShape="1">
            <a:blip r:embed="rId35">
              <a:alphaModFix/>
            </a:blip>
            <a:srcRect b="28879" l="0" r="0" t="28043"/>
            <a:stretch/>
          </p:blipFill>
          <p:spPr>
            <a:xfrm>
              <a:off x="3462975" y="3836449"/>
              <a:ext cx="927150" cy="8643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54" name="Google Shape;1554;p32"/>
          <p:cNvGrpSpPr/>
          <p:nvPr/>
        </p:nvGrpSpPr>
        <p:grpSpPr>
          <a:xfrm>
            <a:off x="1990014" y="4090069"/>
            <a:ext cx="448813" cy="970932"/>
            <a:chOff x="7673100" y="1267479"/>
            <a:chExt cx="927300" cy="2006473"/>
          </a:xfrm>
        </p:grpSpPr>
        <p:sp>
          <p:nvSpPr>
            <p:cNvPr id="1555" name="Google Shape;1555;p32"/>
            <p:cNvSpPr/>
            <p:nvPr/>
          </p:nvSpPr>
          <p:spPr>
            <a:xfrm>
              <a:off x="7673100" y="1267513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56" name="Google Shape;1556;p32"/>
            <p:cNvPicPr preferRelativeResize="0"/>
            <p:nvPr/>
          </p:nvPicPr>
          <p:blipFill rotWithShape="1">
            <a:blip r:embed="rId36">
              <a:alphaModFix amt="40000"/>
            </a:blip>
            <a:srcRect b="0" l="0" r="0" t="0"/>
            <a:stretch/>
          </p:blipFill>
          <p:spPr>
            <a:xfrm>
              <a:off x="7673167" y="1267479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7" name="Google Shape;1557;p32"/>
            <p:cNvPicPr preferRelativeResize="0"/>
            <p:nvPr/>
          </p:nvPicPr>
          <p:blipFill rotWithShape="1">
            <a:blip r:embed="rId36">
              <a:alphaModFix/>
            </a:blip>
            <a:srcRect b="1242" l="0" r="0" t="63858"/>
            <a:stretch/>
          </p:blipFill>
          <p:spPr>
            <a:xfrm>
              <a:off x="7673175" y="2548825"/>
              <a:ext cx="927150" cy="700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58" name="Google Shape;1558;p32"/>
          <p:cNvSpPr/>
          <p:nvPr/>
        </p:nvSpPr>
        <p:spPr>
          <a:xfrm>
            <a:off x="1315531" y="1017763"/>
            <a:ext cx="448800" cy="97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59" name="Google Shape;1559;p32"/>
          <p:cNvGrpSpPr/>
          <p:nvPr/>
        </p:nvGrpSpPr>
        <p:grpSpPr>
          <a:xfrm>
            <a:off x="5358280" y="4089995"/>
            <a:ext cx="448813" cy="971133"/>
            <a:chOff x="3462900" y="1267467"/>
            <a:chExt cx="927300" cy="2006473"/>
          </a:xfrm>
        </p:grpSpPr>
        <p:sp>
          <p:nvSpPr>
            <p:cNvPr id="1560" name="Google Shape;1560;p32"/>
            <p:cNvSpPr/>
            <p:nvPr/>
          </p:nvSpPr>
          <p:spPr>
            <a:xfrm>
              <a:off x="3462900" y="1267500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61" name="Google Shape;1561;p32"/>
            <p:cNvPicPr preferRelativeResize="0"/>
            <p:nvPr/>
          </p:nvPicPr>
          <p:blipFill rotWithShape="1">
            <a:blip r:embed="rId37">
              <a:alphaModFix amt="40000"/>
            </a:blip>
            <a:srcRect b="0" l="0" r="0" t="0"/>
            <a:stretch/>
          </p:blipFill>
          <p:spPr>
            <a:xfrm>
              <a:off x="3462967" y="1267467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2" name="Google Shape;1562;p32"/>
            <p:cNvPicPr preferRelativeResize="0"/>
            <p:nvPr/>
          </p:nvPicPr>
          <p:blipFill rotWithShape="1">
            <a:blip r:embed="rId37">
              <a:alphaModFix/>
            </a:blip>
            <a:srcRect b="18993" l="0" r="0" t="30017"/>
            <a:stretch/>
          </p:blipFill>
          <p:spPr>
            <a:xfrm>
              <a:off x="3462975" y="1869724"/>
              <a:ext cx="927150" cy="10230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63" name="Google Shape;1563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Feedback</a:t>
            </a:r>
            <a:endParaRPr/>
          </a:p>
        </p:txBody>
      </p:sp>
      <p:grpSp>
        <p:nvGrpSpPr>
          <p:cNvPr id="1564" name="Google Shape;1564;p32"/>
          <p:cNvGrpSpPr/>
          <p:nvPr/>
        </p:nvGrpSpPr>
        <p:grpSpPr>
          <a:xfrm>
            <a:off x="1315475" y="3065929"/>
            <a:ext cx="449245" cy="971412"/>
            <a:chOff x="1315475" y="3065929"/>
            <a:chExt cx="449245" cy="971412"/>
          </a:xfrm>
        </p:grpSpPr>
        <p:sp>
          <p:nvSpPr>
            <p:cNvPr id="1565" name="Google Shape;1565;p32"/>
            <p:cNvSpPr/>
            <p:nvPr/>
          </p:nvSpPr>
          <p:spPr>
            <a:xfrm>
              <a:off x="1315920" y="30659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66" name="Google Shape;1566;p32"/>
            <p:cNvPicPr preferRelativeResize="0"/>
            <p:nvPr/>
          </p:nvPicPr>
          <p:blipFill rotWithShape="1">
            <a:blip r:embed="rId38">
              <a:alphaModFix amt="40000"/>
            </a:blip>
            <a:srcRect b="0" l="0" r="0" t="0"/>
            <a:stretch/>
          </p:blipFill>
          <p:spPr>
            <a:xfrm>
              <a:off x="1315475" y="3065929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67" name="Google Shape;1567;p32"/>
          <p:cNvGrpSpPr/>
          <p:nvPr/>
        </p:nvGrpSpPr>
        <p:grpSpPr>
          <a:xfrm>
            <a:off x="1989278" y="1017378"/>
            <a:ext cx="448817" cy="971571"/>
            <a:chOff x="1989278" y="1017378"/>
            <a:chExt cx="448817" cy="971571"/>
          </a:xfrm>
        </p:grpSpPr>
        <p:sp>
          <p:nvSpPr>
            <p:cNvPr id="1568" name="Google Shape;1568;p32"/>
            <p:cNvSpPr/>
            <p:nvPr/>
          </p:nvSpPr>
          <p:spPr>
            <a:xfrm>
              <a:off x="1989295" y="1017378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69" name="Google Shape;1569;p32"/>
            <p:cNvPicPr preferRelativeResize="0"/>
            <p:nvPr/>
          </p:nvPicPr>
          <p:blipFill rotWithShape="1">
            <a:blip r:embed="rId39">
              <a:alphaModFix amt="40000"/>
            </a:blip>
            <a:srcRect b="0" l="0" r="0" t="0"/>
            <a:stretch/>
          </p:blipFill>
          <p:spPr>
            <a:xfrm>
              <a:off x="1989278" y="1017731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70" name="Google Shape;1570;p32"/>
          <p:cNvGrpSpPr/>
          <p:nvPr/>
        </p:nvGrpSpPr>
        <p:grpSpPr>
          <a:xfrm>
            <a:off x="2663058" y="1017478"/>
            <a:ext cx="448806" cy="971471"/>
            <a:chOff x="2663058" y="1017478"/>
            <a:chExt cx="448806" cy="971471"/>
          </a:xfrm>
        </p:grpSpPr>
        <p:sp>
          <p:nvSpPr>
            <p:cNvPr id="1571" name="Google Shape;1571;p32"/>
            <p:cNvSpPr/>
            <p:nvPr/>
          </p:nvSpPr>
          <p:spPr>
            <a:xfrm>
              <a:off x="2663058" y="1017478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72" name="Google Shape;1572;p32"/>
            <p:cNvPicPr preferRelativeResize="0"/>
            <p:nvPr/>
          </p:nvPicPr>
          <p:blipFill rotWithShape="1">
            <a:blip r:embed="rId40">
              <a:alphaModFix amt="40000"/>
            </a:blip>
            <a:srcRect b="0" l="0" r="0" t="0"/>
            <a:stretch/>
          </p:blipFill>
          <p:spPr>
            <a:xfrm>
              <a:off x="2663081" y="1017731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73" name="Google Shape;1573;p32"/>
          <p:cNvGrpSpPr/>
          <p:nvPr/>
        </p:nvGrpSpPr>
        <p:grpSpPr>
          <a:xfrm>
            <a:off x="3336870" y="1017553"/>
            <a:ext cx="448800" cy="971400"/>
            <a:chOff x="3336870" y="1017553"/>
            <a:chExt cx="448800" cy="971400"/>
          </a:xfrm>
        </p:grpSpPr>
        <p:sp>
          <p:nvSpPr>
            <p:cNvPr id="1574" name="Google Shape;1574;p32"/>
            <p:cNvSpPr/>
            <p:nvPr/>
          </p:nvSpPr>
          <p:spPr>
            <a:xfrm>
              <a:off x="3336870" y="10175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75" name="Google Shape;1575;p32"/>
            <p:cNvPicPr preferRelativeResize="0"/>
            <p:nvPr/>
          </p:nvPicPr>
          <p:blipFill rotWithShape="1">
            <a:blip r:embed="rId41">
              <a:alphaModFix amt="40000"/>
            </a:blip>
            <a:srcRect b="0" l="0" r="0" t="0"/>
            <a:stretch/>
          </p:blipFill>
          <p:spPr>
            <a:xfrm>
              <a:off x="3336885" y="1017731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76" name="Google Shape;1576;p32"/>
          <p:cNvGrpSpPr/>
          <p:nvPr/>
        </p:nvGrpSpPr>
        <p:grpSpPr>
          <a:xfrm>
            <a:off x="4010688" y="1017478"/>
            <a:ext cx="448820" cy="971471"/>
            <a:chOff x="4010688" y="1017478"/>
            <a:chExt cx="448820" cy="971471"/>
          </a:xfrm>
        </p:grpSpPr>
        <p:sp>
          <p:nvSpPr>
            <p:cNvPr id="1577" name="Google Shape;1577;p32"/>
            <p:cNvSpPr/>
            <p:nvPr/>
          </p:nvSpPr>
          <p:spPr>
            <a:xfrm>
              <a:off x="4010708" y="1017478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78" name="Google Shape;1578;p32"/>
            <p:cNvPicPr preferRelativeResize="0"/>
            <p:nvPr/>
          </p:nvPicPr>
          <p:blipFill rotWithShape="1">
            <a:blip r:embed="rId42">
              <a:alphaModFix amt="40000"/>
            </a:blip>
            <a:srcRect b="0" l="0" r="0" t="0"/>
            <a:stretch/>
          </p:blipFill>
          <p:spPr>
            <a:xfrm>
              <a:off x="4010688" y="1017731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79" name="Google Shape;1579;p32"/>
          <p:cNvGrpSpPr/>
          <p:nvPr/>
        </p:nvGrpSpPr>
        <p:grpSpPr>
          <a:xfrm>
            <a:off x="1989270" y="2041833"/>
            <a:ext cx="448800" cy="971420"/>
            <a:chOff x="1989270" y="2041833"/>
            <a:chExt cx="448800" cy="971420"/>
          </a:xfrm>
        </p:grpSpPr>
        <p:sp>
          <p:nvSpPr>
            <p:cNvPr id="1580" name="Google Shape;1580;p32"/>
            <p:cNvSpPr/>
            <p:nvPr/>
          </p:nvSpPr>
          <p:spPr>
            <a:xfrm>
              <a:off x="1989270" y="20418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81" name="Google Shape;1581;p32"/>
            <p:cNvPicPr preferRelativeResize="0"/>
            <p:nvPr/>
          </p:nvPicPr>
          <p:blipFill rotWithShape="1">
            <a:blip r:embed="rId43">
              <a:alphaModFix amt="40000"/>
            </a:blip>
            <a:srcRect b="0" l="0" r="0" t="0"/>
            <a:stretch/>
          </p:blipFill>
          <p:spPr>
            <a:xfrm>
              <a:off x="1989278" y="2041833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82" name="Google Shape;1582;p32"/>
          <p:cNvGrpSpPr/>
          <p:nvPr/>
        </p:nvGrpSpPr>
        <p:grpSpPr>
          <a:xfrm>
            <a:off x="2663070" y="2041741"/>
            <a:ext cx="448800" cy="971400"/>
            <a:chOff x="2663070" y="2041741"/>
            <a:chExt cx="448800" cy="971400"/>
          </a:xfrm>
        </p:grpSpPr>
        <p:sp>
          <p:nvSpPr>
            <p:cNvPr id="1583" name="Google Shape;1583;p32"/>
            <p:cNvSpPr/>
            <p:nvPr/>
          </p:nvSpPr>
          <p:spPr>
            <a:xfrm>
              <a:off x="2663070" y="20417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84" name="Google Shape;1584;p32"/>
            <p:cNvPicPr preferRelativeResize="0"/>
            <p:nvPr/>
          </p:nvPicPr>
          <p:blipFill rotWithShape="1">
            <a:blip r:embed="rId44">
              <a:alphaModFix amt="40000"/>
            </a:blip>
            <a:srcRect b="0" l="0" r="0" t="0"/>
            <a:stretch/>
          </p:blipFill>
          <p:spPr>
            <a:xfrm>
              <a:off x="2663081" y="2041833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85" name="Google Shape;1585;p32"/>
          <p:cNvGrpSpPr/>
          <p:nvPr/>
        </p:nvGrpSpPr>
        <p:grpSpPr>
          <a:xfrm>
            <a:off x="3336885" y="2041741"/>
            <a:ext cx="448811" cy="971400"/>
            <a:chOff x="3336885" y="2041741"/>
            <a:chExt cx="448811" cy="971400"/>
          </a:xfrm>
        </p:grpSpPr>
        <p:sp>
          <p:nvSpPr>
            <p:cNvPr id="1586" name="Google Shape;1586;p32"/>
            <p:cNvSpPr/>
            <p:nvPr/>
          </p:nvSpPr>
          <p:spPr>
            <a:xfrm>
              <a:off x="3336895" y="20417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87" name="Google Shape;1587;p32"/>
            <p:cNvPicPr preferRelativeResize="0"/>
            <p:nvPr/>
          </p:nvPicPr>
          <p:blipFill rotWithShape="1">
            <a:blip r:embed="rId45">
              <a:alphaModFix amt="40000"/>
            </a:blip>
            <a:srcRect b="0" l="0" r="0" t="0"/>
            <a:stretch/>
          </p:blipFill>
          <p:spPr>
            <a:xfrm>
              <a:off x="3336885" y="2041833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88" name="Google Shape;1588;p32"/>
          <p:cNvGrpSpPr/>
          <p:nvPr/>
        </p:nvGrpSpPr>
        <p:grpSpPr>
          <a:xfrm>
            <a:off x="3336885" y="3065935"/>
            <a:ext cx="448886" cy="971418"/>
            <a:chOff x="3336885" y="3065935"/>
            <a:chExt cx="448886" cy="971418"/>
          </a:xfrm>
        </p:grpSpPr>
        <p:sp>
          <p:nvSpPr>
            <p:cNvPr id="1589" name="Google Shape;1589;p32"/>
            <p:cNvSpPr/>
            <p:nvPr/>
          </p:nvSpPr>
          <p:spPr>
            <a:xfrm>
              <a:off x="3336970" y="30659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90" name="Google Shape;1590;p32"/>
            <p:cNvPicPr preferRelativeResize="0"/>
            <p:nvPr/>
          </p:nvPicPr>
          <p:blipFill rotWithShape="1">
            <a:blip r:embed="rId46">
              <a:alphaModFix amt="40000"/>
            </a:blip>
            <a:srcRect b="0" l="0" r="0" t="0"/>
            <a:stretch/>
          </p:blipFill>
          <p:spPr>
            <a:xfrm>
              <a:off x="3336885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91" name="Google Shape;1591;p32"/>
          <p:cNvGrpSpPr/>
          <p:nvPr/>
        </p:nvGrpSpPr>
        <p:grpSpPr>
          <a:xfrm>
            <a:off x="4010688" y="3065841"/>
            <a:ext cx="448845" cy="971400"/>
            <a:chOff x="4010688" y="3065841"/>
            <a:chExt cx="448845" cy="971400"/>
          </a:xfrm>
        </p:grpSpPr>
        <p:sp>
          <p:nvSpPr>
            <p:cNvPr id="1592" name="Google Shape;1592;p32"/>
            <p:cNvSpPr/>
            <p:nvPr/>
          </p:nvSpPr>
          <p:spPr>
            <a:xfrm>
              <a:off x="4010733" y="30658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93" name="Google Shape;1593;p32"/>
            <p:cNvPicPr preferRelativeResize="0"/>
            <p:nvPr/>
          </p:nvPicPr>
          <p:blipFill rotWithShape="1">
            <a:blip r:embed="rId47">
              <a:alphaModFix amt="40000"/>
            </a:blip>
            <a:srcRect b="0" l="0" r="0" t="0"/>
            <a:stretch/>
          </p:blipFill>
          <p:spPr>
            <a:xfrm>
              <a:off x="4010688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94" name="Google Shape;1594;p32"/>
          <p:cNvGrpSpPr/>
          <p:nvPr/>
        </p:nvGrpSpPr>
        <p:grpSpPr>
          <a:xfrm>
            <a:off x="4684491" y="3065866"/>
            <a:ext cx="448817" cy="971400"/>
            <a:chOff x="4684491" y="3065866"/>
            <a:chExt cx="448817" cy="971400"/>
          </a:xfrm>
        </p:grpSpPr>
        <p:sp>
          <p:nvSpPr>
            <p:cNvPr id="1595" name="Google Shape;1595;p32"/>
            <p:cNvSpPr/>
            <p:nvPr/>
          </p:nvSpPr>
          <p:spPr>
            <a:xfrm>
              <a:off x="4684508" y="3065866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96" name="Google Shape;1596;p32"/>
            <p:cNvPicPr preferRelativeResize="0"/>
            <p:nvPr/>
          </p:nvPicPr>
          <p:blipFill rotWithShape="1">
            <a:blip r:embed="rId48">
              <a:alphaModFix amt="40000"/>
            </a:blip>
            <a:srcRect b="0" l="0" r="0" t="0"/>
            <a:stretch/>
          </p:blipFill>
          <p:spPr>
            <a:xfrm>
              <a:off x="4684491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97" name="Google Shape;1597;p32"/>
          <p:cNvGrpSpPr/>
          <p:nvPr/>
        </p:nvGrpSpPr>
        <p:grpSpPr>
          <a:xfrm>
            <a:off x="5358294" y="3065841"/>
            <a:ext cx="448801" cy="971400"/>
            <a:chOff x="5358294" y="3065841"/>
            <a:chExt cx="448801" cy="971400"/>
          </a:xfrm>
        </p:grpSpPr>
        <p:sp>
          <p:nvSpPr>
            <p:cNvPr id="1598" name="Google Shape;1598;p32"/>
            <p:cNvSpPr/>
            <p:nvPr/>
          </p:nvSpPr>
          <p:spPr>
            <a:xfrm>
              <a:off x="5358295" y="30658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99" name="Google Shape;1599;p32"/>
            <p:cNvPicPr preferRelativeResize="0"/>
            <p:nvPr/>
          </p:nvPicPr>
          <p:blipFill rotWithShape="1">
            <a:blip r:embed="rId49">
              <a:alphaModFix amt="40000"/>
            </a:blip>
            <a:srcRect b="0" l="0" r="0" t="0"/>
            <a:stretch/>
          </p:blipFill>
          <p:spPr>
            <a:xfrm>
              <a:off x="5358294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00" name="Google Shape;1600;p32"/>
          <p:cNvGrpSpPr/>
          <p:nvPr/>
        </p:nvGrpSpPr>
        <p:grpSpPr>
          <a:xfrm>
            <a:off x="6032095" y="3065841"/>
            <a:ext cx="448800" cy="971400"/>
            <a:chOff x="6032095" y="3065841"/>
            <a:chExt cx="448800" cy="971400"/>
          </a:xfrm>
        </p:grpSpPr>
        <p:sp>
          <p:nvSpPr>
            <p:cNvPr id="1601" name="Google Shape;1601;p32"/>
            <p:cNvSpPr/>
            <p:nvPr/>
          </p:nvSpPr>
          <p:spPr>
            <a:xfrm>
              <a:off x="6032095" y="30658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602" name="Google Shape;1602;p32"/>
            <p:cNvPicPr preferRelativeResize="0"/>
            <p:nvPr/>
          </p:nvPicPr>
          <p:blipFill rotWithShape="1">
            <a:blip r:embed="rId50">
              <a:alphaModFix amt="40000"/>
            </a:blip>
            <a:srcRect b="0" l="0" r="0" t="0"/>
            <a:stretch/>
          </p:blipFill>
          <p:spPr>
            <a:xfrm>
              <a:off x="6032097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03" name="Google Shape;1603;p32"/>
          <p:cNvGrpSpPr/>
          <p:nvPr/>
        </p:nvGrpSpPr>
        <p:grpSpPr>
          <a:xfrm>
            <a:off x="6705895" y="3065903"/>
            <a:ext cx="448800" cy="971400"/>
            <a:chOff x="6705895" y="3065903"/>
            <a:chExt cx="448800" cy="971400"/>
          </a:xfrm>
        </p:grpSpPr>
        <p:sp>
          <p:nvSpPr>
            <p:cNvPr id="1604" name="Google Shape;1604;p32"/>
            <p:cNvSpPr/>
            <p:nvPr/>
          </p:nvSpPr>
          <p:spPr>
            <a:xfrm>
              <a:off x="6705895" y="306590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605" name="Google Shape;1605;p32"/>
            <p:cNvPicPr preferRelativeResize="0"/>
            <p:nvPr/>
          </p:nvPicPr>
          <p:blipFill rotWithShape="1">
            <a:blip r:embed="rId51">
              <a:alphaModFix amt="40000"/>
            </a:blip>
            <a:srcRect b="0" l="0" r="0" t="0"/>
            <a:stretch/>
          </p:blipFill>
          <p:spPr>
            <a:xfrm>
              <a:off x="6705900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06" name="Google Shape;1606;p32"/>
          <p:cNvGrpSpPr/>
          <p:nvPr/>
        </p:nvGrpSpPr>
        <p:grpSpPr>
          <a:xfrm>
            <a:off x="6705920" y="2041753"/>
            <a:ext cx="448800" cy="971400"/>
            <a:chOff x="6705920" y="2041753"/>
            <a:chExt cx="448800" cy="971400"/>
          </a:xfrm>
        </p:grpSpPr>
        <p:sp>
          <p:nvSpPr>
            <p:cNvPr id="1607" name="Google Shape;1607;p32"/>
            <p:cNvSpPr/>
            <p:nvPr/>
          </p:nvSpPr>
          <p:spPr>
            <a:xfrm>
              <a:off x="6705920" y="20417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608" name="Google Shape;1608;p32"/>
            <p:cNvPicPr preferRelativeResize="0"/>
            <p:nvPr/>
          </p:nvPicPr>
          <p:blipFill rotWithShape="1">
            <a:blip r:embed="rId52">
              <a:alphaModFix amt="40000"/>
            </a:blip>
            <a:srcRect b="0" l="0" r="0" t="0"/>
            <a:stretch/>
          </p:blipFill>
          <p:spPr>
            <a:xfrm>
              <a:off x="6705925" y="204182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09" name="Google Shape;1609;p32"/>
          <p:cNvGrpSpPr/>
          <p:nvPr/>
        </p:nvGrpSpPr>
        <p:grpSpPr>
          <a:xfrm>
            <a:off x="6032108" y="1017666"/>
            <a:ext cx="448806" cy="971400"/>
            <a:chOff x="6032108" y="1017666"/>
            <a:chExt cx="448806" cy="971400"/>
          </a:xfrm>
        </p:grpSpPr>
        <p:sp>
          <p:nvSpPr>
            <p:cNvPr id="1610" name="Google Shape;1610;p32"/>
            <p:cNvSpPr/>
            <p:nvPr/>
          </p:nvSpPr>
          <p:spPr>
            <a:xfrm>
              <a:off x="6032108" y="1017666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611" name="Google Shape;1611;p32"/>
            <p:cNvPicPr preferRelativeResize="0"/>
            <p:nvPr/>
          </p:nvPicPr>
          <p:blipFill rotWithShape="1">
            <a:blip r:embed="rId53">
              <a:alphaModFix amt="40000"/>
            </a:blip>
            <a:srcRect b="0" l="0" r="0" t="0"/>
            <a:stretch/>
          </p:blipFill>
          <p:spPr>
            <a:xfrm>
              <a:off x="6032131" y="1017778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12" name="Google Shape;1612;p32"/>
          <p:cNvGrpSpPr/>
          <p:nvPr/>
        </p:nvGrpSpPr>
        <p:grpSpPr>
          <a:xfrm>
            <a:off x="4684509" y="2041703"/>
            <a:ext cx="448811" cy="971400"/>
            <a:chOff x="4684509" y="2041703"/>
            <a:chExt cx="448811" cy="971400"/>
          </a:xfrm>
        </p:grpSpPr>
        <p:sp>
          <p:nvSpPr>
            <p:cNvPr id="1613" name="Google Shape;1613;p32"/>
            <p:cNvSpPr/>
            <p:nvPr/>
          </p:nvSpPr>
          <p:spPr>
            <a:xfrm>
              <a:off x="4684520" y="204170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614" name="Google Shape;1614;p32"/>
            <p:cNvPicPr preferRelativeResize="0"/>
            <p:nvPr/>
          </p:nvPicPr>
          <p:blipFill rotWithShape="1">
            <a:blip r:embed="rId54">
              <a:alphaModFix amt="40000"/>
            </a:blip>
            <a:srcRect b="0" l="0" r="0" t="0"/>
            <a:stretch/>
          </p:blipFill>
          <p:spPr>
            <a:xfrm>
              <a:off x="4684509" y="2041849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15" name="Google Shape;1615;p32"/>
          <p:cNvGrpSpPr/>
          <p:nvPr/>
        </p:nvGrpSpPr>
        <p:grpSpPr>
          <a:xfrm>
            <a:off x="5358313" y="2041703"/>
            <a:ext cx="448808" cy="971400"/>
            <a:chOff x="5358313" y="2041703"/>
            <a:chExt cx="448808" cy="971400"/>
          </a:xfrm>
        </p:grpSpPr>
        <p:sp>
          <p:nvSpPr>
            <p:cNvPr id="1616" name="Google Shape;1616;p32"/>
            <p:cNvSpPr/>
            <p:nvPr/>
          </p:nvSpPr>
          <p:spPr>
            <a:xfrm>
              <a:off x="5358320" y="204170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617" name="Google Shape;1617;p32"/>
            <p:cNvPicPr preferRelativeResize="0"/>
            <p:nvPr/>
          </p:nvPicPr>
          <p:blipFill rotWithShape="1">
            <a:blip r:embed="rId55">
              <a:alphaModFix amt="40000"/>
            </a:blip>
            <a:srcRect b="0" l="0" r="0" t="0"/>
            <a:stretch/>
          </p:blipFill>
          <p:spPr>
            <a:xfrm>
              <a:off x="5358313" y="2041849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18" name="Google Shape;1618;p32"/>
          <p:cNvGrpSpPr/>
          <p:nvPr/>
        </p:nvGrpSpPr>
        <p:grpSpPr>
          <a:xfrm>
            <a:off x="2663033" y="4089978"/>
            <a:ext cx="448831" cy="971400"/>
            <a:chOff x="2663033" y="4089978"/>
            <a:chExt cx="448831" cy="971400"/>
          </a:xfrm>
        </p:grpSpPr>
        <p:sp>
          <p:nvSpPr>
            <p:cNvPr id="1619" name="Google Shape;1619;p32"/>
            <p:cNvSpPr/>
            <p:nvPr/>
          </p:nvSpPr>
          <p:spPr>
            <a:xfrm>
              <a:off x="2663033" y="4089978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620" name="Google Shape;1620;p32"/>
            <p:cNvPicPr preferRelativeResize="0"/>
            <p:nvPr/>
          </p:nvPicPr>
          <p:blipFill rotWithShape="1">
            <a:blip r:embed="rId56">
              <a:alphaModFix amt="40000"/>
            </a:blip>
            <a:srcRect b="0" l="0" r="0" t="0"/>
            <a:stretch/>
          </p:blipFill>
          <p:spPr>
            <a:xfrm>
              <a:off x="2663081" y="409004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21" name="Google Shape;1621;p32"/>
          <p:cNvPicPr preferRelativeResize="0"/>
          <p:nvPr/>
        </p:nvPicPr>
        <p:blipFill rotWithShape="1">
          <a:blip r:embed="rId57">
            <a:alphaModFix amt="40000"/>
          </a:blip>
          <a:srcRect b="0" l="0" r="0" t="0"/>
          <a:stretch/>
        </p:blipFill>
        <p:spPr>
          <a:xfrm>
            <a:off x="4684491" y="4090045"/>
            <a:ext cx="448783" cy="9712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2" name="Google Shape;1622;p32"/>
          <p:cNvGrpSpPr/>
          <p:nvPr/>
        </p:nvGrpSpPr>
        <p:grpSpPr>
          <a:xfrm>
            <a:off x="6705908" y="4090045"/>
            <a:ext cx="448814" cy="971408"/>
            <a:chOff x="6705908" y="4090045"/>
            <a:chExt cx="448814" cy="971408"/>
          </a:xfrm>
        </p:grpSpPr>
        <p:sp>
          <p:nvSpPr>
            <p:cNvPr id="1623" name="Google Shape;1623;p32"/>
            <p:cNvSpPr/>
            <p:nvPr/>
          </p:nvSpPr>
          <p:spPr>
            <a:xfrm>
              <a:off x="6705908" y="40900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624" name="Google Shape;1624;p32"/>
            <p:cNvPicPr preferRelativeResize="0"/>
            <p:nvPr/>
          </p:nvPicPr>
          <p:blipFill rotWithShape="1">
            <a:blip r:embed="rId58">
              <a:alphaModFix amt="40000"/>
            </a:blip>
            <a:srcRect b="0" l="0" r="0" t="0"/>
            <a:stretch/>
          </p:blipFill>
          <p:spPr>
            <a:xfrm>
              <a:off x="6705939" y="409004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25" name="Google Shape;1625;p32"/>
          <p:cNvGrpSpPr/>
          <p:nvPr/>
        </p:nvGrpSpPr>
        <p:grpSpPr>
          <a:xfrm>
            <a:off x="7379743" y="4090045"/>
            <a:ext cx="448853" cy="971408"/>
            <a:chOff x="7379743" y="4090045"/>
            <a:chExt cx="448853" cy="971408"/>
          </a:xfrm>
        </p:grpSpPr>
        <p:sp>
          <p:nvSpPr>
            <p:cNvPr id="1626" name="Google Shape;1626;p32"/>
            <p:cNvSpPr/>
            <p:nvPr/>
          </p:nvSpPr>
          <p:spPr>
            <a:xfrm>
              <a:off x="7379795" y="40900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627" name="Google Shape;1627;p32"/>
            <p:cNvPicPr preferRelativeResize="0"/>
            <p:nvPr/>
          </p:nvPicPr>
          <p:blipFill rotWithShape="1">
            <a:blip r:embed="rId59">
              <a:alphaModFix amt="40000"/>
            </a:blip>
            <a:srcRect b="0" l="0" r="0" t="0"/>
            <a:stretch/>
          </p:blipFill>
          <p:spPr>
            <a:xfrm>
              <a:off x="7379743" y="409004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28" name="Google Shape;1628;p32"/>
          <p:cNvGrpSpPr/>
          <p:nvPr/>
        </p:nvGrpSpPr>
        <p:grpSpPr>
          <a:xfrm>
            <a:off x="7379695" y="3065903"/>
            <a:ext cx="448800" cy="971400"/>
            <a:chOff x="7379695" y="3065903"/>
            <a:chExt cx="448800" cy="971400"/>
          </a:xfrm>
        </p:grpSpPr>
        <p:sp>
          <p:nvSpPr>
            <p:cNvPr id="1629" name="Google Shape;1629;p32"/>
            <p:cNvSpPr/>
            <p:nvPr/>
          </p:nvSpPr>
          <p:spPr>
            <a:xfrm>
              <a:off x="7379695" y="306590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630" name="Google Shape;1630;p32"/>
            <p:cNvPicPr preferRelativeResize="0"/>
            <p:nvPr/>
          </p:nvPicPr>
          <p:blipFill rotWithShape="1">
            <a:blip r:embed="rId60">
              <a:alphaModFix amt="40000"/>
            </a:blip>
            <a:srcRect b="0" l="0" r="0" t="0"/>
            <a:stretch/>
          </p:blipFill>
          <p:spPr>
            <a:xfrm>
              <a:off x="7379704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31" name="Google Shape;1631;p32"/>
          <p:cNvPicPr preferRelativeResize="0"/>
          <p:nvPr/>
        </p:nvPicPr>
        <p:blipFill rotWithShape="1">
          <a:blip r:embed="rId61">
            <a:alphaModFix amt="40000"/>
          </a:blip>
          <a:srcRect b="0" l="0" r="0" t="0"/>
          <a:stretch/>
        </p:blipFill>
        <p:spPr>
          <a:xfrm>
            <a:off x="7379728" y="2041825"/>
            <a:ext cx="448783" cy="9712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32" name="Google Shape;1632;p32"/>
          <p:cNvGrpSpPr/>
          <p:nvPr/>
        </p:nvGrpSpPr>
        <p:grpSpPr>
          <a:xfrm>
            <a:off x="7379720" y="1017553"/>
            <a:ext cx="448800" cy="971400"/>
            <a:chOff x="7379720" y="1017553"/>
            <a:chExt cx="448800" cy="971400"/>
          </a:xfrm>
        </p:grpSpPr>
        <p:sp>
          <p:nvSpPr>
            <p:cNvPr id="1633" name="Google Shape;1633;p32"/>
            <p:cNvSpPr/>
            <p:nvPr/>
          </p:nvSpPr>
          <p:spPr>
            <a:xfrm>
              <a:off x="7379720" y="10175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634" name="Google Shape;1634;p32"/>
            <p:cNvPicPr preferRelativeResize="0"/>
            <p:nvPr/>
          </p:nvPicPr>
          <p:blipFill rotWithShape="1">
            <a:blip r:embed="rId62">
              <a:alphaModFix amt="40000"/>
            </a:blip>
            <a:srcRect b="0" l="0" r="0" t="0"/>
            <a:stretch/>
          </p:blipFill>
          <p:spPr>
            <a:xfrm>
              <a:off x="7379720" y="1017700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35" name="Google Shape;1635;p32"/>
          <p:cNvGrpSpPr/>
          <p:nvPr/>
        </p:nvGrpSpPr>
        <p:grpSpPr>
          <a:xfrm>
            <a:off x="6032095" y="4090053"/>
            <a:ext cx="448800" cy="971400"/>
            <a:chOff x="6032095" y="4090053"/>
            <a:chExt cx="448800" cy="971400"/>
          </a:xfrm>
        </p:grpSpPr>
        <p:sp>
          <p:nvSpPr>
            <p:cNvPr id="1636" name="Google Shape;1636;p32"/>
            <p:cNvSpPr/>
            <p:nvPr/>
          </p:nvSpPr>
          <p:spPr>
            <a:xfrm>
              <a:off x="6032095" y="40900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637" name="Google Shape;1637;p32"/>
            <p:cNvPicPr preferRelativeResize="0"/>
            <p:nvPr/>
          </p:nvPicPr>
          <p:blipFill rotWithShape="1">
            <a:blip r:embed="rId63">
              <a:alphaModFix amt="40000"/>
            </a:blip>
            <a:srcRect b="0" l="0" r="0" t="0"/>
            <a:stretch/>
          </p:blipFill>
          <p:spPr>
            <a:xfrm>
              <a:off x="6032105" y="4090056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38" name="Google Shape;1638;p32"/>
          <p:cNvPicPr preferRelativeResize="0"/>
          <p:nvPr/>
        </p:nvPicPr>
        <p:blipFill>
          <a:blip r:embed="rId64">
            <a:alphaModFix amt="40000"/>
          </a:blip>
          <a:stretch>
            <a:fillRect/>
          </a:stretch>
        </p:blipFill>
        <p:spPr>
          <a:xfrm>
            <a:off x="5393385" y="1346436"/>
            <a:ext cx="378605" cy="31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9" name="Google Shape;1639;p32"/>
          <p:cNvPicPr preferRelativeResize="0"/>
          <p:nvPr/>
        </p:nvPicPr>
        <p:blipFill rotWithShape="1">
          <a:blip r:embed="rId65">
            <a:alphaModFix amt="40000"/>
          </a:blip>
          <a:srcRect b="0" l="0" r="0" t="0"/>
          <a:stretch/>
        </p:blipFill>
        <p:spPr>
          <a:xfrm>
            <a:off x="3371980" y="4418738"/>
            <a:ext cx="378605" cy="31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0" name="Google Shape;1640;p32"/>
          <p:cNvPicPr preferRelativeResize="0"/>
          <p:nvPr/>
        </p:nvPicPr>
        <p:blipFill>
          <a:blip r:embed="rId66">
            <a:alphaModFix/>
          </a:blip>
          <a:stretch>
            <a:fillRect/>
          </a:stretch>
        </p:blipFill>
        <p:spPr>
          <a:xfrm>
            <a:off x="366875" y="855225"/>
            <a:ext cx="1548698" cy="67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1" name="Google Shape;1641;p32"/>
          <p:cNvGrpSpPr/>
          <p:nvPr/>
        </p:nvGrpSpPr>
        <p:grpSpPr>
          <a:xfrm>
            <a:off x="1318289" y="4644103"/>
            <a:ext cx="369922" cy="262108"/>
            <a:chOff x="1318289" y="4644103"/>
            <a:chExt cx="369922" cy="262108"/>
          </a:xfrm>
        </p:grpSpPr>
        <p:pic>
          <p:nvPicPr>
            <p:cNvPr id="1642" name="Google Shape;1642;p32"/>
            <p:cNvPicPr preferRelativeResize="0"/>
            <p:nvPr/>
          </p:nvPicPr>
          <p:blipFill>
            <a:blip r:embed="rId67">
              <a:alphaModFix amt="40000"/>
            </a:blip>
            <a:stretch>
              <a:fillRect/>
            </a:stretch>
          </p:blipFill>
          <p:spPr>
            <a:xfrm rot="5400000">
              <a:off x="1498800" y="4716800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3" name="Google Shape;1643;p32"/>
            <p:cNvPicPr preferRelativeResize="0"/>
            <p:nvPr/>
          </p:nvPicPr>
          <p:blipFill rotWithShape="1">
            <a:blip r:embed="rId68">
              <a:alphaModFix amt="40000"/>
            </a:blip>
            <a:srcRect b="0" l="0" r="0" t="0"/>
            <a:stretch/>
          </p:blipFill>
          <p:spPr>
            <a:xfrm>
              <a:off x="1318289" y="4644103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644" name="Google Shape;1644;p32"/>
          <p:cNvGrpSpPr/>
          <p:nvPr/>
        </p:nvGrpSpPr>
        <p:grpSpPr>
          <a:xfrm>
            <a:off x="2462762" y="3171349"/>
            <a:ext cx="364761" cy="259538"/>
            <a:chOff x="2462762" y="3171349"/>
            <a:chExt cx="364761" cy="259538"/>
          </a:xfrm>
        </p:grpSpPr>
        <p:pic>
          <p:nvPicPr>
            <p:cNvPr id="1645" name="Google Shape;1645;p32"/>
            <p:cNvPicPr preferRelativeResize="0"/>
            <p:nvPr/>
          </p:nvPicPr>
          <p:blipFill>
            <a:blip r:embed="rId67">
              <a:alphaModFix amt="40000"/>
            </a:blip>
            <a:stretch>
              <a:fillRect/>
            </a:stretch>
          </p:blipFill>
          <p:spPr>
            <a:xfrm rot="5400000">
              <a:off x="2638112" y="3241475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6" name="Google Shape;1646;p32"/>
            <p:cNvPicPr preferRelativeResize="0"/>
            <p:nvPr/>
          </p:nvPicPr>
          <p:blipFill rotWithShape="1">
            <a:blip r:embed="rId69">
              <a:alphaModFix amt="40000"/>
            </a:blip>
            <a:srcRect b="0" l="0" r="0" t="0"/>
            <a:stretch/>
          </p:blipFill>
          <p:spPr>
            <a:xfrm>
              <a:off x="2462762" y="3171349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647" name="Google Shape;1647;p32"/>
          <p:cNvGrpSpPr/>
          <p:nvPr/>
        </p:nvGrpSpPr>
        <p:grpSpPr>
          <a:xfrm>
            <a:off x="3638316" y="2461697"/>
            <a:ext cx="561860" cy="429617"/>
            <a:chOff x="3638316" y="2461697"/>
            <a:chExt cx="561860" cy="429617"/>
          </a:xfrm>
        </p:grpSpPr>
        <p:pic>
          <p:nvPicPr>
            <p:cNvPr id="1648" name="Google Shape;1648;p32"/>
            <p:cNvPicPr preferRelativeResize="0"/>
            <p:nvPr/>
          </p:nvPicPr>
          <p:blipFill>
            <a:blip r:embed="rId70">
              <a:alphaModFix/>
            </a:blip>
            <a:stretch>
              <a:fillRect/>
            </a:stretch>
          </p:blipFill>
          <p:spPr>
            <a:xfrm rot="5400000">
              <a:off x="4010762" y="2701900"/>
              <a:ext cx="164850" cy="21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9" name="Google Shape;1649;p32"/>
            <p:cNvPicPr preferRelativeResize="0"/>
            <p:nvPr/>
          </p:nvPicPr>
          <p:blipFill rotWithShape="1">
            <a:blip r:embed="rId71">
              <a:alphaModFix/>
            </a:blip>
            <a:srcRect b="0" l="357" r="347" t="0"/>
            <a:stretch/>
          </p:blipFill>
          <p:spPr>
            <a:xfrm>
              <a:off x="3638316" y="2631806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650" name="Google Shape;1650;p32"/>
            <p:cNvPicPr preferRelativeResize="0"/>
            <p:nvPr/>
          </p:nvPicPr>
          <p:blipFill rotWithShape="1">
            <a:blip r:embed="rId68">
              <a:alphaModFix/>
            </a:blip>
            <a:srcRect b="0" l="0" r="0" t="0"/>
            <a:stretch/>
          </p:blipFill>
          <p:spPr>
            <a:xfrm>
              <a:off x="3736883" y="2461697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651" name="Google Shape;1651;p32"/>
            <p:cNvPicPr preferRelativeResize="0"/>
            <p:nvPr/>
          </p:nvPicPr>
          <p:blipFill rotWithShape="1">
            <a:blip r:embed="rId69">
              <a:alphaModFix/>
            </a:blip>
            <a:srcRect b="0" l="0" r="0" t="0"/>
            <a:stretch/>
          </p:blipFill>
          <p:spPr>
            <a:xfrm>
              <a:off x="3835414" y="2631789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652" name="Google Shape;1652;p32"/>
          <p:cNvGrpSpPr/>
          <p:nvPr/>
        </p:nvGrpSpPr>
        <p:grpSpPr>
          <a:xfrm>
            <a:off x="1315425" y="1017763"/>
            <a:ext cx="448922" cy="971077"/>
            <a:chOff x="1315425" y="1017763"/>
            <a:chExt cx="448922" cy="971077"/>
          </a:xfrm>
        </p:grpSpPr>
        <p:pic>
          <p:nvPicPr>
            <p:cNvPr id="1653" name="Google Shape;1653;p32"/>
            <p:cNvPicPr preferRelativeResize="0"/>
            <p:nvPr/>
          </p:nvPicPr>
          <p:blipFill rotWithShape="1">
            <a:blip r:embed="rId72">
              <a:alphaModFix amt="40000"/>
            </a:blip>
            <a:srcRect b="9" l="0" r="0" t="9"/>
            <a:stretch/>
          </p:blipFill>
          <p:spPr>
            <a:xfrm>
              <a:off x="1315534" y="1017763"/>
              <a:ext cx="448813" cy="9710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4" name="Google Shape;1654;p32"/>
            <p:cNvPicPr preferRelativeResize="0"/>
            <p:nvPr/>
          </p:nvPicPr>
          <p:blipFill rotWithShape="1">
            <a:blip r:embed="rId73">
              <a:alphaModFix/>
            </a:blip>
            <a:srcRect b="0" l="0" r="0" t="89798"/>
            <a:stretch/>
          </p:blipFill>
          <p:spPr>
            <a:xfrm>
              <a:off x="1315531" y="1889682"/>
              <a:ext cx="448813" cy="990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5" name="Google Shape;1655;p32"/>
            <p:cNvPicPr preferRelativeResize="0"/>
            <p:nvPr/>
          </p:nvPicPr>
          <p:blipFill rotWithShape="1">
            <a:blip r:embed="rId72">
              <a:alphaModFix/>
            </a:blip>
            <a:srcRect b="15790" l="0" r="0" t="25247"/>
            <a:stretch/>
          </p:blipFill>
          <p:spPr>
            <a:xfrm>
              <a:off x="1315425" y="1262949"/>
              <a:ext cx="448825" cy="572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56" name="Google Shape;1656;p32"/>
          <p:cNvGrpSpPr/>
          <p:nvPr/>
        </p:nvGrpSpPr>
        <p:grpSpPr>
          <a:xfrm>
            <a:off x="885914" y="1968825"/>
            <a:ext cx="467136" cy="385799"/>
            <a:chOff x="885914" y="1968825"/>
            <a:chExt cx="467136" cy="385799"/>
          </a:xfrm>
        </p:grpSpPr>
        <p:pic>
          <p:nvPicPr>
            <p:cNvPr id="1657" name="Google Shape;1657;p32"/>
            <p:cNvPicPr preferRelativeResize="0"/>
            <p:nvPr/>
          </p:nvPicPr>
          <p:blipFill>
            <a:blip r:embed="rId67">
              <a:alphaModFix amt="40000"/>
            </a:blip>
            <a:stretch>
              <a:fillRect/>
            </a:stretch>
          </p:blipFill>
          <p:spPr>
            <a:xfrm>
              <a:off x="1188200" y="1968825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8" name="Google Shape;1658;p32"/>
            <p:cNvPicPr preferRelativeResize="0"/>
            <p:nvPr/>
          </p:nvPicPr>
          <p:blipFill rotWithShape="1">
            <a:blip r:embed="rId68">
              <a:alphaModFix amt="40000"/>
            </a:blip>
            <a:srcRect b="0" l="0" r="0" t="0"/>
            <a:stretch/>
          </p:blipFill>
          <p:spPr>
            <a:xfrm>
              <a:off x="1083036" y="2170433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659" name="Google Shape;1659;p32"/>
            <p:cNvPicPr preferRelativeResize="0"/>
            <p:nvPr/>
          </p:nvPicPr>
          <p:blipFill rotWithShape="1">
            <a:blip r:embed="rId69">
              <a:alphaModFix amt="40000"/>
            </a:blip>
            <a:srcRect b="0" l="0" r="0" t="0"/>
            <a:stretch/>
          </p:blipFill>
          <p:spPr>
            <a:xfrm>
              <a:off x="885914" y="2169224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660" name="Google Shape;1660;p32"/>
          <p:cNvGrpSpPr/>
          <p:nvPr/>
        </p:nvGrpSpPr>
        <p:grpSpPr>
          <a:xfrm>
            <a:off x="840075" y="1009715"/>
            <a:ext cx="561861" cy="430821"/>
            <a:chOff x="840075" y="1009715"/>
            <a:chExt cx="561861" cy="430821"/>
          </a:xfrm>
        </p:grpSpPr>
        <p:pic>
          <p:nvPicPr>
            <p:cNvPr id="1661" name="Google Shape;1661;p32"/>
            <p:cNvPicPr preferRelativeResize="0"/>
            <p:nvPr/>
          </p:nvPicPr>
          <p:blipFill rotWithShape="1">
            <a:blip r:embed="rId71">
              <a:alphaModFix amt="40000"/>
            </a:blip>
            <a:srcRect b="0" l="357" r="347" t="0"/>
            <a:stretch/>
          </p:blipFill>
          <p:spPr>
            <a:xfrm>
              <a:off x="938627" y="1009715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662" name="Google Shape;1662;p32"/>
            <p:cNvPicPr preferRelativeResize="0"/>
            <p:nvPr/>
          </p:nvPicPr>
          <p:blipFill rotWithShape="1">
            <a:blip r:embed="rId74">
              <a:alphaModFix amt="40000"/>
            </a:blip>
            <a:srcRect b="9853" l="23236" r="23236" t="9845"/>
            <a:stretch/>
          </p:blipFill>
          <p:spPr>
            <a:xfrm>
              <a:off x="840075" y="1181000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663" name="Google Shape;1663;p32"/>
            <p:cNvPicPr preferRelativeResize="0"/>
            <p:nvPr/>
          </p:nvPicPr>
          <p:blipFill rotWithShape="1">
            <a:blip r:embed="rId69">
              <a:alphaModFix amt="40000"/>
            </a:blip>
            <a:srcRect b="0" l="0" r="0" t="0"/>
            <a:stretch/>
          </p:blipFill>
          <p:spPr>
            <a:xfrm>
              <a:off x="1037175" y="1180999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664" name="Google Shape;1664;p32"/>
            <p:cNvPicPr preferRelativeResize="0"/>
            <p:nvPr/>
          </p:nvPicPr>
          <p:blipFill>
            <a:blip r:embed="rId67">
              <a:alphaModFix amt="40000"/>
            </a:blip>
            <a:stretch>
              <a:fillRect/>
            </a:stretch>
          </p:blipFill>
          <p:spPr>
            <a:xfrm rot="5400000">
              <a:off x="1212525" y="1251125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65" name="Google Shape;1665;p32"/>
          <p:cNvGrpSpPr/>
          <p:nvPr/>
        </p:nvGrpSpPr>
        <p:grpSpPr>
          <a:xfrm>
            <a:off x="4964871" y="4107449"/>
            <a:ext cx="561878" cy="459037"/>
            <a:chOff x="4964871" y="4107449"/>
            <a:chExt cx="561878" cy="459037"/>
          </a:xfrm>
        </p:grpSpPr>
        <p:pic>
          <p:nvPicPr>
            <p:cNvPr id="1666" name="Google Shape;1666;p32"/>
            <p:cNvPicPr preferRelativeResize="0"/>
            <p:nvPr/>
          </p:nvPicPr>
          <p:blipFill>
            <a:blip r:embed="rId67">
              <a:alphaModFix amt="40000"/>
            </a:blip>
            <a:stretch>
              <a:fillRect/>
            </a:stretch>
          </p:blipFill>
          <p:spPr>
            <a:xfrm rot="5400000">
              <a:off x="5337337" y="4377075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7" name="Google Shape;1667;p32"/>
            <p:cNvPicPr preferRelativeResize="0"/>
            <p:nvPr/>
          </p:nvPicPr>
          <p:blipFill rotWithShape="1">
            <a:blip r:embed="rId71">
              <a:alphaModFix amt="40000"/>
            </a:blip>
            <a:srcRect b="0" l="357" r="347" t="0"/>
            <a:stretch/>
          </p:blipFill>
          <p:spPr>
            <a:xfrm>
              <a:off x="5161564" y="4107449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668" name="Google Shape;1668;p32"/>
            <p:cNvPicPr preferRelativeResize="0"/>
            <p:nvPr/>
          </p:nvPicPr>
          <p:blipFill rotWithShape="1">
            <a:blip r:embed="rId74">
              <a:alphaModFix amt="40000"/>
            </a:blip>
            <a:srcRect b="9853" l="23236" r="23236" t="9845"/>
            <a:stretch/>
          </p:blipFill>
          <p:spPr>
            <a:xfrm>
              <a:off x="4964887" y="4306950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669" name="Google Shape;1669;p32"/>
            <p:cNvPicPr preferRelativeResize="0"/>
            <p:nvPr/>
          </p:nvPicPr>
          <p:blipFill rotWithShape="1">
            <a:blip r:embed="rId69">
              <a:alphaModFix amt="40000"/>
            </a:blip>
            <a:srcRect b="0" l="0" r="0" t="0"/>
            <a:stretch/>
          </p:blipFill>
          <p:spPr>
            <a:xfrm>
              <a:off x="5161987" y="4306949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670" name="Google Shape;1670;p32"/>
            <p:cNvPicPr preferRelativeResize="0"/>
            <p:nvPr/>
          </p:nvPicPr>
          <p:blipFill rotWithShape="1">
            <a:blip r:embed="rId68">
              <a:alphaModFix amt="40000"/>
            </a:blip>
            <a:srcRect b="0" l="0" r="0" t="0"/>
            <a:stretch/>
          </p:blipFill>
          <p:spPr>
            <a:xfrm>
              <a:off x="4964871" y="4108647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671" name="Google Shape;1671;p32"/>
          <p:cNvGrpSpPr/>
          <p:nvPr/>
        </p:nvGrpSpPr>
        <p:grpSpPr>
          <a:xfrm>
            <a:off x="2339993" y="4530115"/>
            <a:ext cx="323084" cy="358482"/>
            <a:chOff x="2339993" y="4530115"/>
            <a:chExt cx="323084" cy="358482"/>
          </a:xfrm>
        </p:grpSpPr>
        <p:pic>
          <p:nvPicPr>
            <p:cNvPr id="1672" name="Google Shape;1672;p32"/>
            <p:cNvPicPr preferRelativeResize="0"/>
            <p:nvPr/>
          </p:nvPicPr>
          <p:blipFill>
            <a:blip r:embed="rId67">
              <a:alphaModFix amt="40000"/>
            </a:blip>
            <a:stretch>
              <a:fillRect/>
            </a:stretch>
          </p:blipFill>
          <p:spPr>
            <a:xfrm rot="-9899974">
              <a:off x="2364874" y="4656938"/>
              <a:ext cx="164850" cy="2139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3" name="Google Shape;1673;p32"/>
            <p:cNvPicPr preferRelativeResize="0"/>
            <p:nvPr/>
          </p:nvPicPr>
          <p:blipFill rotWithShape="1">
            <a:blip r:embed="rId71">
              <a:alphaModFix amt="40000"/>
            </a:blip>
            <a:srcRect b="0" l="357" r="347" t="0"/>
            <a:stretch/>
          </p:blipFill>
          <p:spPr>
            <a:xfrm>
              <a:off x="2480077" y="4530115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674" name="Google Shape;1674;p32"/>
          <p:cNvGrpSpPr/>
          <p:nvPr/>
        </p:nvGrpSpPr>
        <p:grpSpPr>
          <a:xfrm>
            <a:off x="796789" y="1490323"/>
            <a:ext cx="595878" cy="292950"/>
            <a:chOff x="796789" y="1490323"/>
            <a:chExt cx="595878" cy="292950"/>
          </a:xfrm>
        </p:grpSpPr>
        <p:pic>
          <p:nvPicPr>
            <p:cNvPr id="1675" name="Google Shape;1675;p32"/>
            <p:cNvPicPr preferRelativeResize="0"/>
            <p:nvPr/>
          </p:nvPicPr>
          <p:blipFill rotWithShape="1">
            <a:blip r:embed="rId68">
              <a:alphaModFix amt="40000"/>
            </a:blip>
            <a:srcRect b="0" l="0" r="0" t="0"/>
            <a:stretch/>
          </p:blipFill>
          <p:spPr>
            <a:xfrm>
              <a:off x="993911" y="1599072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676" name="Google Shape;1676;p32"/>
            <p:cNvPicPr preferRelativeResize="0"/>
            <p:nvPr/>
          </p:nvPicPr>
          <p:blipFill>
            <a:blip r:embed="rId70">
              <a:alphaModFix amt="40000"/>
            </a:blip>
            <a:stretch>
              <a:fillRect/>
            </a:stretch>
          </p:blipFill>
          <p:spPr>
            <a:xfrm rot="2700000">
              <a:off x="1176303" y="1517270"/>
              <a:ext cx="164851" cy="2139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7" name="Google Shape;1677;p32"/>
            <p:cNvPicPr preferRelativeResize="0"/>
            <p:nvPr/>
          </p:nvPicPr>
          <p:blipFill rotWithShape="1">
            <a:blip r:embed="rId69">
              <a:alphaModFix amt="40000"/>
            </a:blip>
            <a:srcRect b="0" l="0" r="0" t="0"/>
            <a:stretch/>
          </p:blipFill>
          <p:spPr>
            <a:xfrm>
              <a:off x="796789" y="1597874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678" name="Google Shape;1678;p32"/>
          <p:cNvGrpSpPr/>
          <p:nvPr/>
        </p:nvGrpSpPr>
        <p:grpSpPr>
          <a:xfrm>
            <a:off x="1505988" y="3801347"/>
            <a:ext cx="595865" cy="355478"/>
            <a:chOff x="455302" y="2509222"/>
            <a:chExt cx="595865" cy="355478"/>
          </a:xfrm>
        </p:grpSpPr>
        <p:pic>
          <p:nvPicPr>
            <p:cNvPr id="1679" name="Google Shape;1679;p32"/>
            <p:cNvPicPr preferRelativeResize="0"/>
            <p:nvPr/>
          </p:nvPicPr>
          <p:blipFill rotWithShape="1">
            <a:blip r:embed="rId71">
              <a:alphaModFix/>
            </a:blip>
            <a:srcRect b="0" l="357" r="347" t="0"/>
            <a:stretch/>
          </p:blipFill>
          <p:spPr>
            <a:xfrm>
              <a:off x="455302" y="2679290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680" name="Google Shape;1680;p32"/>
            <p:cNvPicPr preferRelativeResize="0"/>
            <p:nvPr/>
          </p:nvPicPr>
          <p:blipFill rotWithShape="1">
            <a:blip r:embed="rId74">
              <a:alphaModFix/>
            </a:blip>
            <a:srcRect b="9853" l="23236" r="23236" t="9845"/>
            <a:stretch/>
          </p:blipFill>
          <p:spPr>
            <a:xfrm>
              <a:off x="652400" y="2679300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681" name="Google Shape;1681;p32"/>
            <p:cNvPicPr preferRelativeResize="0"/>
            <p:nvPr/>
          </p:nvPicPr>
          <p:blipFill rotWithShape="1">
            <a:blip r:embed="rId68">
              <a:alphaModFix/>
            </a:blip>
            <a:srcRect b="0" l="0" r="0" t="0"/>
            <a:stretch/>
          </p:blipFill>
          <p:spPr>
            <a:xfrm>
              <a:off x="553861" y="2509222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682" name="Google Shape;1682;p32"/>
            <p:cNvPicPr preferRelativeResize="0"/>
            <p:nvPr/>
          </p:nvPicPr>
          <p:blipFill>
            <a:blip r:embed="rId70">
              <a:alphaModFix/>
            </a:blip>
            <a:stretch>
              <a:fillRect/>
            </a:stretch>
          </p:blipFill>
          <p:spPr>
            <a:xfrm rot="2700000">
              <a:off x="834803" y="2598695"/>
              <a:ext cx="164851" cy="21398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83" name="Google Shape;1683;p32"/>
          <p:cNvGrpSpPr/>
          <p:nvPr/>
        </p:nvGrpSpPr>
        <p:grpSpPr>
          <a:xfrm>
            <a:off x="1713439" y="3415465"/>
            <a:ext cx="364781" cy="259537"/>
            <a:chOff x="1713439" y="3415465"/>
            <a:chExt cx="364781" cy="259537"/>
          </a:xfrm>
        </p:grpSpPr>
        <p:pic>
          <p:nvPicPr>
            <p:cNvPr id="1684" name="Google Shape;1684;p32"/>
            <p:cNvPicPr preferRelativeResize="0"/>
            <p:nvPr/>
          </p:nvPicPr>
          <p:blipFill rotWithShape="1">
            <a:blip r:embed="rId71">
              <a:alphaModFix amt="40000"/>
            </a:blip>
            <a:srcRect b="0" l="357" r="347" t="0"/>
            <a:stretch/>
          </p:blipFill>
          <p:spPr>
            <a:xfrm>
              <a:off x="1713439" y="3415465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685" name="Google Shape;1685;p32"/>
            <p:cNvPicPr preferRelativeResize="0"/>
            <p:nvPr/>
          </p:nvPicPr>
          <p:blipFill>
            <a:blip r:embed="rId67">
              <a:alphaModFix amt="40000"/>
            </a:blip>
            <a:stretch>
              <a:fillRect/>
            </a:stretch>
          </p:blipFill>
          <p:spPr>
            <a:xfrm rot="5400000">
              <a:off x="1888810" y="3485592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86" name="Google Shape;1686;p32"/>
          <p:cNvGrpSpPr/>
          <p:nvPr/>
        </p:nvGrpSpPr>
        <p:grpSpPr>
          <a:xfrm>
            <a:off x="3738153" y="4750846"/>
            <a:ext cx="364760" cy="259509"/>
            <a:chOff x="3835416" y="2631806"/>
            <a:chExt cx="364760" cy="259509"/>
          </a:xfrm>
        </p:grpSpPr>
        <p:pic>
          <p:nvPicPr>
            <p:cNvPr id="1687" name="Google Shape;1687;p32"/>
            <p:cNvPicPr preferRelativeResize="0"/>
            <p:nvPr/>
          </p:nvPicPr>
          <p:blipFill>
            <a:blip r:embed="rId70">
              <a:alphaModFix amt="40000"/>
            </a:blip>
            <a:stretch>
              <a:fillRect/>
            </a:stretch>
          </p:blipFill>
          <p:spPr>
            <a:xfrm rot="5400000">
              <a:off x="4010762" y="2701900"/>
              <a:ext cx="164850" cy="21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8" name="Google Shape;1688;p32"/>
            <p:cNvPicPr preferRelativeResize="0"/>
            <p:nvPr/>
          </p:nvPicPr>
          <p:blipFill rotWithShape="1">
            <a:blip r:embed="rId71">
              <a:alphaModFix amt="40000"/>
            </a:blip>
            <a:srcRect b="0" l="357" r="347" t="0"/>
            <a:stretch/>
          </p:blipFill>
          <p:spPr>
            <a:xfrm>
              <a:off x="3835416" y="2631806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689" name="Google Shape;1689;p32"/>
          <p:cNvGrpSpPr/>
          <p:nvPr/>
        </p:nvGrpSpPr>
        <p:grpSpPr>
          <a:xfrm>
            <a:off x="0" y="-1"/>
            <a:ext cx="9144075" cy="5158501"/>
            <a:chOff x="0" y="-1"/>
            <a:chExt cx="9144075" cy="5158501"/>
          </a:xfrm>
        </p:grpSpPr>
        <p:grpSp>
          <p:nvGrpSpPr>
            <p:cNvPr id="1690" name="Google Shape;1690;p32"/>
            <p:cNvGrpSpPr/>
            <p:nvPr/>
          </p:nvGrpSpPr>
          <p:grpSpPr>
            <a:xfrm>
              <a:off x="3440757" y="2003303"/>
              <a:ext cx="1346427" cy="1346427"/>
              <a:chOff x="1190625" y="238125"/>
              <a:chExt cx="5137075" cy="5137075"/>
            </a:xfrm>
          </p:grpSpPr>
          <p:sp>
            <p:nvSpPr>
              <p:cNvPr id="1691" name="Google Shape;1691;p32"/>
              <p:cNvSpPr/>
              <p:nvPr/>
            </p:nvSpPr>
            <p:spPr>
              <a:xfrm>
                <a:off x="1190625" y="2805100"/>
                <a:ext cx="2567000" cy="2570100"/>
              </a:xfrm>
              <a:custGeom>
                <a:rect b="b" l="l" r="r" t="t"/>
                <a:pathLst>
                  <a:path extrusionOk="0" h="102804" w="102680">
                    <a:moveTo>
                      <a:pt x="0" y="1"/>
                    </a:moveTo>
                    <a:lnTo>
                      <a:pt x="0" y="102803"/>
                    </a:lnTo>
                    <a:lnTo>
                      <a:pt x="102680" y="102803"/>
                    </a:lnTo>
                    <a:cubicBezTo>
                      <a:pt x="45978" y="102803"/>
                      <a:pt x="0" y="56826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376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2" name="Google Shape;1692;p32"/>
              <p:cNvSpPr/>
              <p:nvPr/>
            </p:nvSpPr>
            <p:spPr>
              <a:xfrm>
                <a:off x="1190625" y="238125"/>
                <a:ext cx="2567000" cy="2567000"/>
              </a:xfrm>
              <a:custGeom>
                <a:rect b="b" l="l" r="r" t="t"/>
                <a:pathLst>
                  <a:path extrusionOk="0" h="102680" w="102680">
                    <a:moveTo>
                      <a:pt x="0" y="0"/>
                    </a:moveTo>
                    <a:lnTo>
                      <a:pt x="0" y="102680"/>
                    </a:lnTo>
                    <a:cubicBezTo>
                      <a:pt x="0" y="45978"/>
                      <a:pt x="45978" y="0"/>
                      <a:pt x="102680" y="0"/>
                    </a:cubicBezTo>
                    <a:close/>
                  </a:path>
                </a:pathLst>
              </a:custGeom>
              <a:solidFill>
                <a:srgbClr val="000000">
                  <a:alpha val="376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3" name="Google Shape;1693;p32"/>
              <p:cNvSpPr/>
              <p:nvPr/>
            </p:nvSpPr>
            <p:spPr>
              <a:xfrm>
                <a:off x="3757600" y="238125"/>
                <a:ext cx="2570100" cy="2567000"/>
              </a:xfrm>
              <a:custGeom>
                <a:rect b="b" l="l" r="r" t="t"/>
                <a:pathLst>
                  <a:path extrusionOk="0" h="102680" w="102804">
                    <a:moveTo>
                      <a:pt x="1" y="0"/>
                    </a:moveTo>
                    <a:cubicBezTo>
                      <a:pt x="56826" y="0"/>
                      <a:pt x="102803" y="45978"/>
                      <a:pt x="102803" y="102680"/>
                    </a:cubicBezTo>
                    <a:lnTo>
                      <a:pt x="102803" y="0"/>
                    </a:lnTo>
                    <a:close/>
                  </a:path>
                </a:pathLst>
              </a:custGeom>
              <a:solidFill>
                <a:srgbClr val="000000">
                  <a:alpha val="376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4" name="Google Shape;1694;p32"/>
              <p:cNvSpPr/>
              <p:nvPr/>
            </p:nvSpPr>
            <p:spPr>
              <a:xfrm>
                <a:off x="3757600" y="2805100"/>
                <a:ext cx="2570100" cy="2570100"/>
              </a:xfrm>
              <a:custGeom>
                <a:rect b="b" l="l" r="r" t="t"/>
                <a:pathLst>
                  <a:path extrusionOk="0" h="102804" w="102804">
                    <a:moveTo>
                      <a:pt x="102803" y="1"/>
                    </a:moveTo>
                    <a:cubicBezTo>
                      <a:pt x="102803" y="56826"/>
                      <a:pt x="56826" y="102803"/>
                      <a:pt x="1" y="102803"/>
                    </a:cubicBezTo>
                    <a:lnTo>
                      <a:pt x="102803" y="102803"/>
                    </a:lnTo>
                    <a:lnTo>
                      <a:pt x="102803" y="1"/>
                    </a:lnTo>
                    <a:close/>
                  </a:path>
                </a:pathLst>
              </a:custGeom>
              <a:solidFill>
                <a:srgbClr val="000000">
                  <a:alpha val="376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695" name="Google Shape;1695;p32"/>
            <p:cNvSpPr/>
            <p:nvPr/>
          </p:nvSpPr>
          <p:spPr>
            <a:xfrm>
              <a:off x="3440775" y="3349746"/>
              <a:ext cx="1346400" cy="1808700"/>
            </a:xfrm>
            <a:prstGeom prst="rect">
              <a:avLst/>
            </a:prstGeom>
            <a:solidFill>
              <a:srgbClr val="000000">
                <a:alpha val="376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3440775" y="-1"/>
              <a:ext cx="1346400" cy="2003400"/>
            </a:xfrm>
            <a:prstGeom prst="rect">
              <a:avLst/>
            </a:prstGeom>
            <a:solidFill>
              <a:srgbClr val="000000">
                <a:alpha val="376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0" y="0"/>
              <a:ext cx="3440700" cy="5143500"/>
            </a:xfrm>
            <a:prstGeom prst="rect">
              <a:avLst/>
            </a:prstGeom>
            <a:solidFill>
              <a:srgbClr val="000000">
                <a:alpha val="376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8" name="Google Shape;1698;p32"/>
            <p:cNvSpPr/>
            <p:nvPr/>
          </p:nvSpPr>
          <p:spPr>
            <a:xfrm>
              <a:off x="4787175" y="0"/>
              <a:ext cx="4356900" cy="5158500"/>
            </a:xfrm>
            <a:prstGeom prst="rect">
              <a:avLst/>
            </a:prstGeom>
            <a:solidFill>
              <a:srgbClr val="000000">
                <a:alpha val="376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99" name="Google Shape;1699;p32"/>
          <p:cNvGrpSpPr/>
          <p:nvPr/>
        </p:nvGrpSpPr>
        <p:grpSpPr>
          <a:xfrm>
            <a:off x="1193331" y="507436"/>
            <a:ext cx="1799426" cy="3893360"/>
            <a:chOff x="4667900" y="702842"/>
            <a:chExt cx="927300" cy="2006473"/>
          </a:xfrm>
        </p:grpSpPr>
        <p:sp>
          <p:nvSpPr>
            <p:cNvPr id="1700" name="Google Shape;1700;p32"/>
            <p:cNvSpPr/>
            <p:nvPr/>
          </p:nvSpPr>
          <p:spPr>
            <a:xfrm>
              <a:off x="4667900" y="702875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701" name="Google Shape;1701;p32"/>
            <p:cNvPicPr preferRelativeResize="0"/>
            <p:nvPr/>
          </p:nvPicPr>
          <p:blipFill>
            <a:blip r:embed="rId34">
              <a:alphaModFix amt="20000"/>
            </a:blip>
            <a:stretch>
              <a:fillRect/>
            </a:stretch>
          </p:blipFill>
          <p:spPr>
            <a:xfrm>
              <a:off x="4667967" y="702842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2" name="Google Shape;1702;p32"/>
            <p:cNvPicPr preferRelativeResize="0"/>
            <p:nvPr/>
          </p:nvPicPr>
          <p:blipFill rotWithShape="1">
            <a:blip r:embed="rId34">
              <a:alphaModFix/>
            </a:blip>
            <a:srcRect b="8790" l="18185" r="18274" t="84967"/>
            <a:stretch/>
          </p:blipFill>
          <p:spPr>
            <a:xfrm>
              <a:off x="4836575" y="2407700"/>
              <a:ext cx="589150" cy="125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03" name="Google Shape;1703;p32"/>
          <p:cNvSpPr/>
          <p:nvPr/>
        </p:nvSpPr>
        <p:spPr>
          <a:xfrm>
            <a:off x="5235173" y="507425"/>
            <a:ext cx="2127300" cy="3120300"/>
          </a:xfrm>
          <a:prstGeom prst="roundRect">
            <a:avLst>
              <a:gd fmla="val 7949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04" name="Google Shape;1704;p32"/>
          <p:cNvGrpSpPr/>
          <p:nvPr/>
        </p:nvGrpSpPr>
        <p:grpSpPr>
          <a:xfrm>
            <a:off x="5235198" y="2270050"/>
            <a:ext cx="2127300" cy="1281325"/>
            <a:chOff x="5252398" y="2207650"/>
            <a:chExt cx="2127300" cy="1281325"/>
          </a:xfrm>
        </p:grpSpPr>
        <p:sp>
          <p:nvSpPr>
            <p:cNvPr id="1705" name="Google Shape;1705;p32"/>
            <p:cNvSpPr txBox="1"/>
            <p:nvPr/>
          </p:nvSpPr>
          <p:spPr>
            <a:xfrm>
              <a:off x="5252398" y="2207650"/>
              <a:ext cx="21273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91425" spcFirstLastPara="1" rIns="91425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Improvements:</a:t>
              </a:r>
              <a:endParaRPr/>
            </a:p>
          </p:txBody>
        </p:sp>
        <p:sp>
          <p:nvSpPr>
            <p:cNvPr id="1706" name="Google Shape;1706;p32"/>
            <p:cNvSpPr txBox="1"/>
            <p:nvPr/>
          </p:nvSpPr>
          <p:spPr>
            <a:xfrm>
              <a:off x="5252398" y="2530175"/>
              <a:ext cx="2127300" cy="95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91425" spcFirstLastPara="1" rIns="91425" wrap="square" tIns="0">
              <a:spAutoFit/>
            </a:bodyPr>
            <a:lstStyle/>
            <a:p>
              <a:pPr indent="0" lvl="0" marL="1143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Add that option to the Profile page as well so it’s easier to find.</a:t>
              </a:r>
              <a:endParaRPr>
                <a:latin typeface="Gloria Hallelujah"/>
                <a:ea typeface="Gloria Hallelujah"/>
                <a:cs typeface="Gloria Hallelujah"/>
                <a:sym typeface="Gloria Hallelujah"/>
              </a:endParaRPr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5297714" y="2280296"/>
              <a:ext cx="1580400" cy="135900"/>
            </a:xfrm>
            <a:prstGeom prst="roundRect">
              <a:avLst>
                <a:gd fmla="val 50000" name="adj"/>
              </a:avLst>
            </a:prstGeom>
            <a:solidFill>
              <a:srgbClr val="4A86E8">
                <a:alpha val="2509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08" name="Google Shape;1708;p32"/>
          <p:cNvGrpSpPr/>
          <p:nvPr/>
        </p:nvGrpSpPr>
        <p:grpSpPr>
          <a:xfrm>
            <a:off x="5235198" y="578350"/>
            <a:ext cx="2127302" cy="1615500"/>
            <a:chOff x="5252398" y="515950"/>
            <a:chExt cx="2127302" cy="1615500"/>
          </a:xfrm>
        </p:grpSpPr>
        <p:sp>
          <p:nvSpPr>
            <p:cNvPr id="1709" name="Google Shape;1709;p32"/>
            <p:cNvSpPr txBox="1"/>
            <p:nvPr/>
          </p:nvSpPr>
          <p:spPr>
            <a:xfrm>
              <a:off x="5252398" y="515950"/>
              <a:ext cx="17064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91425" spcFirstLastPara="1" rIns="91425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latin typeface="Gloria Hallelujah"/>
                  <a:ea typeface="Gloria Hallelujah"/>
                  <a:cs typeface="Gloria Hallelujah"/>
                  <a:sym typeface="Gloria Hallelujah"/>
                </a:rPr>
                <a:t>Comments:</a:t>
              </a:r>
              <a:endParaRPr>
                <a:latin typeface="Gloria Hallelujah"/>
                <a:ea typeface="Gloria Hallelujah"/>
                <a:cs typeface="Gloria Hallelujah"/>
                <a:sym typeface="Gloria Hallelujah"/>
              </a:endParaRPr>
            </a:p>
          </p:txBody>
        </p:sp>
        <p:sp>
          <p:nvSpPr>
            <p:cNvPr id="1710" name="Google Shape;1710;p32"/>
            <p:cNvSpPr/>
            <p:nvPr/>
          </p:nvSpPr>
          <p:spPr>
            <a:xfrm>
              <a:off x="5307204" y="578587"/>
              <a:ext cx="1154700" cy="135900"/>
            </a:xfrm>
            <a:prstGeom prst="roundRect">
              <a:avLst>
                <a:gd fmla="val 50000" name="adj"/>
              </a:avLst>
            </a:prstGeom>
            <a:solidFill>
              <a:srgbClr val="FF9900">
                <a:alpha val="2509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1" name="Google Shape;1711;p32"/>
            <p:cNvSpPr txBox="1"/>
            <p:nvPr/>
          </p:nvSpPr>
          <p:spPr>
            <a:xfrm>
              <a:off x="5252400" y="838450"/>
              <a:ext cx="17064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91425" spcFirstLastPara="1" rIns="91425" wrap="square" tIns="0">
              <a:spAutoFit/>
            </a:bodyPr>
            <a:lstStyle/>
            <a:p>
              <a:pPr indent="0" lvl="0" marL="11430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Most wanted the “Add to Network” button on the</a:t>
              </a:r>
              <a:endParaRPr/>
            </a:p>
          </p:txBody>
        </p:sp>
        <p:sp>
          <p:nvSpPr>
            <p:cNvPr id="1712" name="Google Shape;1712;p32"/>
            <p:cNvSpPr txBox="1"/>
            <p:nvPr/>
          </p:nvSpPr>
          <p:spPr>
            <a:xfrm>
              <a:off x="5252400" y="1700350"/>
              <a:ext cx="21273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91425" spcFirstLastPara="1" rIns="91425" wrap="square" tIns="0">
              <a:spAutoFit/>
            </a:bodyPr>
            <a:lstStyle/>
            <a:p>
              <a:pPr indent="0" lvl="0" marL="11430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Profile page instead of Messages.</a:t>
              </a:r>
              <a:endParaRPr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6941469" y="547008"/>
            <a:ext cx="347140" cy="1089883"/>
            <a:chOff x="6958669" y="484608"/>
            <a:chExt cx="347140" cy="1089883"/>
          </a:xfrm>
        </p:grpSpPr>
        <p:pic>
          <p:nvPicPr>
            <p:cNvPr id="1714" name="Google Shape;1714;p32"/>
            <p:cNvPicPr preferRelativeResize="0"/>
            <p:nvPr/>
          </p:nvPicPr>
          <p:blipFill rotWithShape="1">
            <a:blip r:embed="rId71">
              <a:alphaModFix/>
            </a:blip>
            <a:srcRect b="0" l="357" r="347" t="0"/>
            <a:stretch/>
          </p:blipFill>
          <p:spPr>
            <a:xfrm>
              <a:off x="6958709" y="853777"/>
              <a:ext cx="347100" cy="345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715" name="Google Shape;1715;p32"/>
            <p:cNvPicPr preferRelativeResize="0"/>
            <p:nvPr/>
          </p:nvPicPr>
          <p:blipFill rotWithShape="1">
            <a:blip r:embed="rId68">
              <a:alphaModFix/>
            </a:blip>
            <a:srcRect b="0" l="0" r="0" t="0"/>
            <a:stretch/>
          </p:blipFill>
          <p:spPr>
            <a:xfrm>
              <a:off x="6958669" y="484608"/>
              <a:ext cx="347100" cy="3408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716" name="Google Shape;1716;p32"/>
            <p:cNvPicPr preferRelativeResize="0"/>
            <p:nvPr/>
          </p:nvPicPr>
          <p:blipFill rotWithShape="1">
            <a:blip r:embed="rId69">
              <a:alphaModFix/>
            </a:blip>
            <a:srcRect b="0" l="0" r="0" t="0"/>
            <a:stretch/>
          </p:blipFill>
          <p:spPr>
            <a:xfrm>
              <a:off x="6958674" y="1229491"/>
              <a:ext cx="347100" cy="3450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1717" name="Google Shape;1717;p32">
            <a:hlinkClick action="ppaction://hlinksldjump" r:id="rId75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p33"/>
          <p:cNvSpPr/>
          <p:nvPr/>
        </p:nvSpPr>
        <p:spPr>
          <a:xfrm>
            <a:off x="7379745" y="2041741"/>
            <a:ext cx="448800" cy="9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23" name="Google Shape;1723;p33"/>
          <p:cNvGrpSpPr/>
          <p:nvPr/>
        </p:nvGrpSpPr>
        <p:grpSpPr>
          <a:xfrm>
            <a:off x="6705917" y="1017553"/>
            <a:ext cx="448803" cy="971412"/>
            <a:chOff x="6705917" y="1017553"/>
            <a:chExt cx="448803" cy="971412"/>
          </a:xfrm>
        </p:grpSpPr>
        <p:sp>
          <p:nvSpPr>
            <p:cNvPr id="1724" name="Google Shape;1724;p33"/>
            <p:cNvSpPr/>
            <p:nvPr/>
          </p:nvSpPr>
          <p:spPr>
            <a:xfrm>
              <a:off x="6705920" y="10175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725" name="Google Shape;1725;p33"/>
            <p:cNvPicPr preferRelativeResize="0"/>
            <p:nvPr/>
          </p:nvPicPr>
          <p:blipFill rotWithShape="1">
            <a:blip r:embed="rId3">
              <a:alphaModFix amt="40000"/>
            </a:blip>
            <a:srcRect b="0" l="0" r="0" t="0"/>
            <a:stretch/>
          </p:blipFill>
          <p:spPr>
            <a:xfrm>
              <a:off x="6705917" y="1017747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26" name="Google Shape;1726;p33"/>
          <p:cNvGrpSpPr/>
          <p:nvPr/>
        </p:nvGrpSpPr>
        <p:grpSpPr>
          <a:xfrm>
            <a:off x="4010617" y="4089994"/>
            <a:ext cx="448906" cy="971334"/>
            <a:chOff x="5869800" y="1267317"/>
            <a:chExt cx="927300" cy="2006473"/>
          </a:xfrm>
        </p:grpSpPr>
        <p:sp>
          <p:nvSpPr>
            <p:cNvPr id="1727" name="Google Shape;1727;p33"/>
            <p:cNvSpPr/>
            <p:nvPr/>
          </p:nvSpPr>
          <p:spPr>
            <a:xfrm>
              <a:off x="5869800" y="1267350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728" name="Google Shape;1728;p33"/>
            <p:cNvPicPr preferRelativeResize="0"/>
            <p:nvPr/>
          </p:nvPicPr>
          <p:blipFill rotWithShape="1">
            <a:blip r:embed="rId4">
              <a:alphaModFix amt="40000"/>
            </a:blip>
            <a:srcRect b="0" l="0" r="0" t="0"/>
            <a:stretch/>
          </p:blipFill>
          <p:spPr>
            <a:xfrm>
              <a:off x="5869867" y="1267317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9" name="Google Shape;1729;p33"/>
            <p:cNvPicPr preferRelativeResize="0"/>
            <p:nvPr/>
          </p:nvPicPr>
          <p:blipFill rotWithShape="1">
            <a:blip r:embed="rId4">
              <a:alphaModFix/>
            </a:blip>
            <a:srcRect b="2020" l="7605" r="7884" t="90659"/>
            <a:stretch/>
          </p:blipFill>
          <p:spPr>
            <a:xfrm>
              <a:off x="5940400" y="3086325"/>
              <a:ext cx="783525" cy="1468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30" name="Google Shape;1730;p33"/>
          <p:cNvGrpSpPr/>
          <p:nvPr/>
        </p:nvGrpSpPr>
        <p:grpSpPr>
          <a:xfrm>
            <a:off x="1084787" y="791831"/>
            <a:ext cx="6901139" cy="4324044"/>
            <a:chOff x="1084787" y="791831"/>
            <a:chExt cx="6901139" cy="4324044"/>
          </a:xfrm>
        </p:grpSpPr>
        <p:pic>
          <p:nvPicPr>
            <p:cNvPr id="1731" name="Google Shape;1731;p33"/>
            <p:cNvPicPr preferRelativeResize="0"/>
            <p:nvPr/>
          </p:nvPicPr>
          <p:blipFill>
            <a:blip r:embed="rId5">
              <a:alphaModFix amt="40000"/>
            </a:blip>
            <a:stretch>
              <a:fillRect/>
            </a:stretch>
          </p:blipFill>
          <p:spPr>
            <a:xfrm>
              <a:off x="7414775" y="791831"/>
              <a:ext cx="378624" cy="255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2" name="Google Shape;1732;p33"/>
            <p:cNvPicPr preferRelativeResize="0"/>
            <p:nvPr/>
          </p:nvPicPr>
          <p:blipFill>
            <a:blip r:embed="rId5">
              <a:alphaModFix amt="40000"/>
            </a:blip>
            <a:stretch>
              <a:fillRect/>
            </a:stretch>
          </p:blipFill>
          <p:spPr>
            <a:xfrm>
              <a:off x="5393375" y="1129975"/>
              <a:ext cx="378624" cy="255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3" name="Google Shape;1733;p33"/>
            <p:cNvPicPr preferRelativeResize="0"/>
            <p:nvPr/>
          </p:nvPicPr>
          <p:blipFill>
            <a:blip r:embed="rId6">
              <a:alphaModFix amt="40000"/>
            </a:blip>
            <a:stretch>
              <a:fillRect/>
            </a:stretch>
          </p:blipFill>
          <p:spPr>
            <a:xfrm>
              <a:off x="4205286" y="1935225"/>
              <a:ext cx="208824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4" name="Google Shape;1734;p33"/>
            <p:cNvPicPr preferRelativeResize="0"/>
            <p:nvPr/>
          </p:nvPicPr>
          <p:blipFill>
            <a:blip r:embed="rId6">
              <a:alphaModFix amt="40000"/>
            </a:blip>
            <a:stretch>
              <a:fillRect/>
            </a:stretch>
          </p:blipFill>
          <p:spPr>
            <a:xfrm>
              <a:off x="3527474" y="1942325"/>
              <a:ext cx="208824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5" name="Google Shape;1735;p33"/>
            <p:cNvPicPr preferRelativeResize="0"/>
            <p:nvPr/>
          </p:nvPicPr>
          <p:blipFill>
            <a:blip r:embed="rId6">
              <a:alphaModFix amt="40000"/>
            </a:blip>
            <a:stretch>
              <a:fillRect/>
            </a:stretch>
          </p:blipFill>
          <p:spPr>
            <a:xfrm>
              <a:off x="2849674" y="1940550"/>
              <a:ext cx="208824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6" name="Google Shape;1736;p33"/>
            <p:cNvPicPr preferRelativeResize="0"/>
            <p:nvPr/>
          </p:nvPicPr>
          <p:blipFill>
            <a:blip r:embed="rId6">
              <a:alphaModFix amt="40000"/>
            </a:blip>
            <a:stretch>
              <a:fillRect/>
            </a:stretch>
          </p:blipFill>
          <p:spPr>
            <a:xfrm>
              <a:off x="2171874" y="1944112"/>
              <a:ext cx="208824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7" name="Google Shape;1737;p33"/>
            <p:cNvPicPr preferRelativeResize="0"/>
            <p:nvPr/>
          </p:nvPicPr>
          <p:blipFill>
            <a:blip r:embed="rId7">
              <a:alphaModFix amt="40000"/>
            </a:blip>
            <a:stretch>
              <a:fillRect/>
            </a:stretch>
          </p:blipFill>
          <p:spPr>
            <a:xfrm>
              <a:off x="4361025" y="1450175"/>
              <a:ext cx="1032350" cy="14406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8" name="Google Shape;1738;p33"/>
            <p:cNvPicPr preferRelativeResize="0"/>
            <p:nvPr/>
          </p:nvPicPr>
          <p:blipFill>
            <a:blip r:embed="rId8">
              <a:alphaModFix amt="40000"/>
            </a:blip>
            <a:stretch>
              <a:fillRect/>
            </a:stretch>
          </p:blipFill>
          <p:spPr>
            <a:xfrm>
              <a:off x="1725993" y="4599664"/>
              <a:ext cx="269588" cy="31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9" name="Google Shape;1739;p33"/>
            <p:cNvPicPr preferRelativeResize="0"/>
            <p:nvPr/>
          </p:nvPicPr>
          <p:blipFill>
            <a:blip r:embed="rId9">
              <a:alphaModFix amt="40000"/>
            </a:blip>
            <a:stretch>
              <a:fillRect/>
            </a:stretch>
          </p:blipFill>
          <p:spPr>
            <a:xfrm>
              <a:off x="2065725" y="4348708"/>
              <a:ext cx="597350" cy="1776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0" name="Google Shape;1740;p33"/>
            <p:cNvPicPr preferRelativeResize="0"/>
            <p:nvPr/>
          </p:nvPicPr>
          <p:blipFill>
            <a:blip r:embed="rId10">
              <a:alphaModFix amt="40000"/>
            </a:blip>
            <a:stretch>
              <a:fillRect/>
            </a:stretch>
          </p:blipFill>
          <p:spPr>
            <a:xfrm>
              <a:off x="3067925" y="4535125"/>
              <a:ext cx="313525" cy="469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1" name="Google Shape;1741;p33"/>
            <p:cNvPicPr preferRelativeResize="0"/>
            <p:nvPr/>
          </p:nvPicPr>
          <p:blipFill>
            <a:blip r:embed="rId11">
              <a:alphaModFix amt="40000"/>
            </a:blip>
            <a:stretch>
              <a:fillRect/>
            </a:stretch>
          </p:blipFill>
          <p:spPr>
            <a:xfrm>
              <a:off x="3743380" y="4482899"/>
              <a:ext cx="269575" cy="2107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2" name="Google Shape;1742;p33"/>
            <p:cNvPicPr preferRelativeResize="0"/>
            <p:nvPr/>
          </p:nvPicPr>
          <p:blipFill>
            <a:blip r:embed="rId12">
              <a:alphaModFix amt="40000"/>
            </a:blip>
            <a:stretch>
              <a:fillRect/>
            </a:stretch>
          </p:blipFill>
          <p:spPr>
            <a:xfrm>
              <a:off x="4459364" y="4435608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3" name="Google Shape;1743;p33"/>
            <p:cNvPicPr preferRelativeResize="0"/>
            <p:nvPr/>
          </p:nvPicPr>
          <p:blipFill>
            <a:blip r:embed="rId12">
              <a:alphaModFix amt="40000"/>
            </a:blip>
            <a:stretch>
              <a:fillRect/>
            </a:stretch>
          </p:blipFill>
          <p:spPr>
            <a:xfrm>
              <a:off x="5126602" y="4435596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4" name="Google Shape;1744;p33"/>
            <p:cNvPicPr preferRelativeResize="0"/>
            <p:nvPr/>
          </p:nvPicPr>
          <p:blipFill>
            <a:blip r:embed="rId12">
              <a:alphaModFix amt="40000"/>
            </a:blip>
            <a:stretch>
              <a:fillRect/>
            </a:stretch>
          </p:blipFill>
          <p:spPr>
            <a:xfrm>
              <a:off x="3792152" y="3457606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5" name="Google Shape;1745;p33"/>
            <p:cNvPicPr preferRelativeResize="0"/>
            <p:nvPr/>
          </p:nvPicPr>
          <p:blipFill>
            <a:blip r:embed="rId12">
              <a:alphaModFix amt="40000"/>
            </a:blip>
            <a:stretch>
              <a:fillRect/>
            </a:stretch>
          </p:blipFill>
          <p:spPr>
            <a:xfrm>
              <a:off x="4457189" y="3457631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6" name="Google Shape;1746;p33"/>
            <p:cNvPicPr preferRelativeResize="0"/>
            <p:nvPr/>
          </p:nvPicPr>
          <p:blipFill>
            <a:blip r:embed="rId12">
              <a:alphaModFix amt="40000"/>
            </a:blip>
            <a:stretch>
              <a:fillRect/>
            </a:stretch>
          </p:blipFill>
          <p:spPr>
            <a:xfrm>
              <a:off x="5139764" y="3457619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7" name="Google Shape;1747;p33"/>
            <p:cNvPicPr preferRelativeResize="0"/>
            <p:nvPr/>
          </p:nvPicPr>
          <p:blipFill>
            <a:blip r:embed="rId12">
              <a:alphaModFix amt="40000"/>
            </a:blip>
            <a:stretch>
              <a:fillRect/>
            </a:stretch>
          </p:blipFill>
          <p:spPr>
            <a:xfrm>
              <a:off x="5804789" y="3457606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8" name="Google Shape;1748;p33"/>
            <p:cNvPicPr preferRelativeResize="0"/>
            <p:nvPr/>
          </p:nvPicPr>
          <p:blipFill>
            <a:blip r:embed="rId12">
              <a:alphaModFix amt="40000"/>
            </a:blip>
            <a:stretch>
              <a:fillRect/>
            </a:stretch>
          </p:blipFill>
          <p:spPr>
            <a:xfrm>
              <a:off x="6487364" y="3457594"/>
              <a:ext cx="220820" cy="9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9" name="Google Shape;1749;p33"/>
            <p:cNvPicPr preferRelativeResize="0"/>
            <p:nvPr/>
          </p:nvPicPr>
          <p:blipFill>
            <a:blip r:embed="rId13">
              <a:alphaModFix amt="40000"/>
            </a:blip>
            <a:stretch>
              <a:fillRect/>
            </a:stretch>
          </p:blipFill>
          <p:spPr>
            <a:xfrm>
              <a:off x="3079801" y="3566900"/>
              <a:ext cx="254576" cy="15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0" name="Google Shape;1750;p33"/>
            <p:cNvPicPr preferRelativeResize="0"/>
            <p:nvPr/>
          </p:nvPicPr>
          <p:blipFill>
            <a:blip r:embed="rId14">
              <a:alphaModFix amt="40000"/>
            </a:blip>
            <a:stretch>
              <a:fillRect/>
            </a:stretch>
          </p:blipFill>
          <p:spPr>
            <a:xfrm>
              <a:off x="6483025" y="1421211"/>
              <a:ext cx="220800" cy="101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1" name="Google Shape;1751;p33"/>
            <p:cNvPicPr preferRelativeResize="0"/>
            <p:nvPr/>
          </p:nvPicPr>
          <p:blipFill>
            <a:blip r:embed="rId15">
              <a:alphaModFix amt="40000"/>
            </a:blip>
            <a:stretch>
              <a:fillRect/>
            </a:stretch>
          </p:blipFill>
          <p:spPr>
            <a:xfrm>
              <a:off x="5135397" y="2488511"/>
              <a:ext cx="220826" cy="400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2" name="Google Shape;1752;p33"/>
            <p:cNvPicPr preferRelativeResize="0"/>
            <p:nvPr/>
          </p:nvPicPr>
          <p:blipFill>
            <a:blip r:embed="rId16">
              <a:alphaModFix amt="40000"/>
            </a:blip>
            <a:stretch>
              <a:fillRect/>
            </a:stretch>
          </p:blipFill>
          <p:spPr>
            <a:xfrm>
              <a:off x="6573725" y="1925926"/>
              <a:ext cx="132225" cy="152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3" name="Google Shape;1753;p33"/>
            <p:cNvPicPr preferRelativeResize="0"/>
            <p:nvPr/>
          </p:nvPicPr>
          <p:blipFill>
            <a:blip r:embed="rId16">
              <a:alphaModFix amt="40000"/>
            </a:blip>
            <a:stretch>
              <a:fillRect/>
            </a:stretch>
          </p:blipFill>
          <p:spPr>
            <a:xfrm>
              <a:off x="6573725" y="2948713"/>
              <a:ext cx="132225" cy="152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4" name="Google Shape;1754;p33"/>
            <p:cNvPicPr preferRelativeResize="0"/>
            <p:nvPr/>
          </p:nvPicPr>
          <p:blipFill rotWithShape="1">
            <a:blip r:embed="rId17">
              <a:alphaModFix amt="40000"/>
            </a:blip>
            <a:srcRect b="0" l="0" r="13269" t="0"/>
            <a:stretch/>
          </p:blipFill>
          <p:spPr>
            <a:xfrm>
              <a:off x="5809198" y="1547175"/>
              <a:ext cx="220800" cy="989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5" name="Google Shape;1755;p33"/>
            <p:cNvPicPr preferRelativeResize="0"/>
            <p:nvPr/>
          </p:nvPicPr>
          <p:blipFill>
            <a:blip r:embed="rId16">
              <a:alphaModFix amt="40000"/>
            </a:blip>
            <a:stretch>
              <a:fillRect/>
            </a:stretch>
          </p:blipFill>
          <p:spPr>
            <a:xfrm>
              <a:off x="7249675" y="1920951"/>
              <a:ext cx="132225" cy="152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6" name="Google Shape;1756;p33"/>
            <p:cNvPicPr preferRelativeResize="0"/>
            <p:nvPr/>
          </p:nvPicPr>
          <p:blipFill>
            <a:blip r:embed="rId16">
              <a:alphaModFix amt="40000"/>
            </a:blip>
            <a:stretch>
              <a:fillRect/>
            </a:stretch>
          </p:blipFill>
          <p:spPr>
            <a:xfrm>
              <a:off x="7249675" y="2943738"/>
              <a:ext cx="132225" cy="152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7" name="Google Shape;1757;p33"/>
            <p:cNvPicPr preferRelativeResize="0"/>
            <p:nvPr/>
          </p:nvPicPr>
          <p:blipFill rotWithShape="1">
            <a:blip r:embed="rId18">
              <a:alphaModFix amt="40000"/>
            </a:blip>
            <a:srcRect b="0" l="13254" r="0" t="0"/>
            <a:stretch/>
          </p:blipFill>
          <p:spPr>
            <a:xfrm>
              <a:off x="7765101" y="3550700"/>
              <a:ext cx="220825" cy="1481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8" name="Google Shape;1758;p33"/>
            <p:cNvPicPr preferRelativeResize="0"/>
            <p:nvPr/>
          </p:nvPicPr>
          <p:blipFill>
            <a:blip r:embed="rId8">
              <a:alphaModFix amt="40000"/>
            </a:blip>
            <a:stretch>
              <a:fillRect/>
            </a:stretch>
          </p:blipFill>
          <p:spPr>
            <a:xfrm>
              <a:off x="7110125" y="4599679"/>
              <a:ext cx="269575" cy="407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9" name="Google Shape;1759;p33"/>
            <p:cNvPicPr preferRelativeResize="0"/>
            <p:nvPr/>
          </p:nvPicPr>
          <p:blipFill>
            <a:blip r:embed="rId8">
              <a:alphaModFix amt="40000"/>
            </a:blip>
            <a:stretch>
              <a:fillRect/>
            </a:stretch>
          </p:blipFill>
          <p:spPr>
            <a:xfrm>
              <a:off x="2380700" y="3572306"/>
              <a:ext cx="282375" cy="427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0" name="Google Shape;1760;p33"/>
            <p:cNvPicPr preferRelativeResize="0"/>
            <p:nvPr/>
          </p:nvPicPr>
          <p:blipFill rotWithShape="1">
            <a:blip r:embed="rId19">
              <a:alphaModFix amt="40000"/>
            </a:blip>
            <a:srcRect b="0" l="14958" r="0" t="0"/>
            <a:stretch/>
          </p:blipFill>
          <p:spPr>
            <a:xfrm>
              <a:off x="1722750" y="3445225"/>
              <a:ext cx="269576" cy="177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1" name="Google Shape;1761;p33"/>
            <p:cNvPicPr preferRelativeResize="0"/>
            <p:nvPr/>
          </p:nvPicPr>
          <p:blipFill>
            <a:blip r:embed="rId20">
              <a:alphaModFix amt="40000"/>
            </a:blip>
            <a:stretch>
              <a:fillRect/>
            </a:stretch>
          </p:blipFill>
          <p:spPr>
            <a:xfrm>
              <a:off x="5663150" y="4046725"/>
              <a:ext cx="1045026" cy="5934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2" name="Google Shape;1762;p33"/>
            <p:cNvPicPr preferRelativeResize="0"/>
            <p:nvPr/>
          </p:nvPicPr>
          <p:blipFill>
            <a:blip r:embed="rId21">
              <a:alphaModFix amt="40000"/>
            </a:blip>
            <a:stretch>
              <a:fillRect/>
            </a:stretch>
          </p:blipFill>
          <p:spPr>
            <a:xfrm>
              <a:off x="6255025" y="4550575"/>
              <a:ext cx="512323" cy="133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3" name="Google Shape;1763;p33"/>
            <p:cNvPicPr preferRelativeResize="0"/>
            <p:nvPr/>
          </p:nvPicPr>
          <p:blipFill>
            <a:blip r:embed="rId22">
              <a:alphaModFix amt="40000"/>
            </a:blip>
            <a:stretch>
              <a:fillRect/>
            </a:stretch>
          </p:blipFill>
          <p:spPr>
            <a:xfrm>
              <a:off x="5453825" y="4606813"/>
              <a:ext cx="578301" cy="509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4" name="Google Shape;1764;p33"/>
            <p:cNvPicPr preferRelativeResize="0"/>
            <p:nvPr/>
          </p:nvPicPr>
          <p:blipFill>
            <a:blip r:embed="rId23">
              <a:alphaModFix amt="40000"/>
            </a:blip>
            <a:stretch>
              <a:fillRect/>
            </a:stretch>
          </p:blipFill>
          <p:spPr>
            <a:xfrm>
              <a:off x="5222351" y="1660221"/>
              <a:ext cx="390841" cy="1264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5" name="Google Shape;1765;p33"/>
            <p:cNvPicPr preferRelativeResize="0"/>
            <p:nvPr/>
          </p:nvPicPr>
          <p:blipFill>
            <a:blip r:embed="rId24">
              <a:alphaModFix amt="40000"/>
            </a:blip>
            <a:stretch>
              <a:fillRect/>
            </a:stretch>
          </p:blipFill>
          <p:spPr>
            <a:xfrm>
              <a:off x="1681200" y="1259650"/>
              <a:ext cx="254575" cy="1262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6" name="Google Shape;1766;p33"/>
            <p:cNvPicPr preferRelativeResize="0"/>
            <p:nvPr/>
          </p:nvPicPr>
          <p:blipFill>
            <a:blip r:embed="rId25">
              <a:alphaModFix amt="40000"/>
            </a:blip>
            <a:stretch>
              <a:fillRect/>
            </a:stretch>
          </p:blipFill>
          <p:spPr>
            <a:xfrm>
              <a:off x="3143351" y="1259650"/>
              <a:ext cx="193518" cy="126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7" name="Google Shape;1767;p33"/>
            <p:cNvPicPr preferRelativeResize="0"/>
            <p:nvPr/>
          </p:nvPicPr>
          <p:blipFill>
            <a:blip r:embed="rId26">
              <a:alphaModFix amt="40000"/>
            </a:blip>
            <a:stretch>
              <a:fillRect/>
            </a:stretch>
          </p:blipFill>
          <p:spPr>
            <a:xfrm>
              <a:off x="3843196" y="1538542"/>
              <a:ext cx="169775" cy="1147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8" name="Google Shape;1768;p33"/>
            <p:cNvPicPr preferRelativeResize="0"/>
            <p:nvPr/>
          </p:nvPicPr>
          <p:blipFill>
            <a:blip r:embed="rId27">
              <a:alphaModFix amt="40000"/>
            </a:blip>
            <a:stretch>
              <a:fillRect/>
            </a:stretch>
          </p:blipFill>
          <p:spPr>
            <a:xfrm>
              <a:off x="1707472" y="1703675"/>
              <a:ext cx="239478" cy="114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9" name="Google Shape;1769;p33"/>
            <p:cNvPicPr preferRelativeResize="0"/>
            <p:nvPr/>
          </p:nvPicPr>
          <p:blipFill>
            <a:blip r:embed="rId28">
              <a:alphaModFix amt="40000"/>
            </a:blip>
            <a:stretch>
              <a:fillRect/>
            </a:stretch>
          </p:blipFill>
          <p:spPr>
            <a:xfrm>
              <a:off x="1483258" y="1335953"/>
              <a:ext cx="512325" cy="3497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0" name="Google Shape;1770;p33"/>
            <p:cNvPicPr preferRelativeResize="0"/>
            <p:nvPr/>
          </p:nvPicPr>
          <p:blipFill>
            <a:blip r:embed="rId29">
              <a:alphaModFix amt="40000"/>
            </a:blip>
            <a:stretch>
              <a:fillRect/>
            </a:stretch>
          </p:blipFill>
          <p:spPr>
            <a:xfrm>
              <a:off x="2493302" y="1694798"/>
              <a:ext cx="169774" cy="1181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1" name="Google Shape;1771;p33"/>
            <p:cNvPicPr preferRelativeResize="0"/>
            <p:nvPr/>
          </p:nvPicPr>
          <p:blipFill>
            <a:blip r:embed="rId30">
              <a:alphaModFix amt="40000"/>
            </a:blip>
            <a:stretch>
              <a:fillRect/>
            </a:stretch>
          </p:blipFill>
          <p:spPr>
            <a:xfrm>
              <a:off x="1084787" y="1421988"/>
              <a:ext cx="208827" cy="162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2" name="Google Shape;1772;p33"/>
            <p:cNvPicPr preferRelativeResize="0"/>
            <p:nvPr/>
          </p:nvPicPr>
          <p:blipFill>
            <a:blip r:embed="rId30">
              <a:alphaModFix amt="40000"/>
            </a:blip>
            <a:stretch>
              <a:fillRect/>
            </a:stretch>
          </p:blipFill>
          <p:spPr>
            <a:xfrm>
              <a:off x="1084787" y="3470213"/>
              <a:ext cx="208827" cy="1626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3" name="Google Shape;1773;p33"/>
            <p:cNvPicPr preferRelativeResize="0"/>
            <p:nvPr/>
          </p:nvPicPr>
          <p:blipFill>
            <a:blip r:embed="rId30">
              <a:alphaModFix amt="40000"/>
            </a:blip>
            <a:stretch>
              <a:fillRect/>
            </a:stretch>
          </p:blipFill>
          <p:spPr>
            <a:xfrm>
              <a:off x="1084787" y="4494338"/>
              <a:ext cx="208827" cy="16264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74" name="Google Shape;1774;p33"/>
          <p:cNvGrpSpPr/>
          <p:nvPr/>
        </p:nvGrpSpPr>
        <p:grpSpPr>
          <a:xfrm>
            <a:off x="1315428" y="4089988"/>
            <a:ext cx="448813" cy="971133"/>
            <a:chOff x="2059500" y="1267467"/>
            <a:chExt cx="927300" cy="2006473"/>
          </a:xfrm>
        </p:grpSpPr>
        <p:sp>
          <p:nvSpPr>
            <p:cNvPr id="1775" name="Google Shape;1775;p33"/>
            <p:cNvSpPr/>
            <p:nvPr/>
          </p:nvSpPr>
          <p:spPr>
            <a:xfrm>
              <a:off x="2059500" y="1267500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776" name="Google Shape;1776;p33"/>
            <p:cNvPicPr preferRelativeResize="0"/>
            <p:nvPr/>
          </p:nvPicPr>
          <p:blipFill rotWithShape="1">
            <a:blip r:embed="rId31">
              <a:alphaModFix amt="40000"/>
            </a:blip>
            <a:srcRect b="0" l="0" r="0" t="0"/>
            <a:stretch/>
          </p:blipFill>
          <p:spPr>
            <a:xfrm>
              <a:off x="2059567" y="1267467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7" name="Google Shape;1777;p33"/>
            <p:cNvPicPr preferRelativeResize="0"/>
            <p:nvPr/>
          </p:nvPicPr>
          <p:blipFill rotWithShape="1">
            <a:blip r:embed="rId31">
              <a:alphaModFix/>
            </a:blip>
            <a:srcRect b="10193" l="74642" r="0" t="80899"/>
            <a:stretch/>
          </p:blipFill>
          <p:spPr>
            <a:xfrm>
              <a:off x="2751625" y="2890450"/>
              <a:ext cx="235100" cy="178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78" name="Google Shape;1778;p33"/>
          <p:cNvGrpSpPr/>
          <p:nvPr/>
        </p:nvGrpSpPr>
        <p:grpSpPr>
          <a:xfrm>
            <a:off x="4010608" y="2041737"/>
            <a:ext cx="448906" cy="971334"/>
            <a:chOff x="4667900" y="702842"/>
            <a:chExt cx="927300" cy="2006473"/>
          </a:xfrm>
        </p:grpSpPr>
        <p:sp>
          <p:nvSpPr>
            <p:cNvPr id="1779" name="Google Shape;1779;p33"/>
            <p:cNvSpPr/>
            <p:nvPr/>
          </p:nvSpPr>
          <p:spPr>
            <a:xfrm>
              <a:off x="4667900" y="702875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780" name="Google Shape;1780;p33"/>
            <p:cNvPicPr preferRelativeResize="0"/>
            <p:nvPr/>
          </p:nvPicPr>
          <p:blipFill>
            <a:blip r:embed="rId32">
              <a:alphaModFix amt="40000"/>
            </a:blip>
            <a:stretch>
              <a:fillRect/>
            </a:stretch>
          </p:blipFill>
          <p:spPr>
            <a:xfrm>
              <a:off x="4667967" y="702842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81" name="Google Shape;1781;p33"/>
          <p:cNvGrpSpPr/>
          <p:nvPr/>
        </p:nvGrpSpPr>
        <p:grpSpPr>
          <a:xfrm>
            <a:off x="2663230" y="3065992"/>
            <a:ext cx="448813" cy="971133"/>
            <a:chOff x="3462900" y="3273729"/>
            <a:chExt cx="927300" cy="2006473"/>
          </a:xfrm>
        </p:grpSpPr>
        <p:sp>
          <p:nvSpPr>
            <p:cNvPr id="1782" name="Google Shape;1782;p33"/>
            <p:cNvSpPr/>
            <p:nvPr/>
          </p:nvSpPr>
          <p:spPr>
            <a:xfrm>
              <a:off x="3462900" y="3273763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783" name="Google Shape;1783;p33"/>
            <p:cNvPicPr preferRelativeResize="0"/>
            <p:nvPr/>
          </p:nvPicPr>
          <p:blipFill rotWithShape="1">
            <a:blip r:embed="rId33">
              <a:alphaModFix amt="40000"/>
            </a:blip>
            <a:srcRect b="0" l="0" r="0" t="0"/>
            <a:stretch/>
          </p:blipFill>
          <p:spPr>
            <a:xfrm>
              <a:off x="3462967" y="3273729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4" name="Google Shape;1784;p33"/>
            <p:cNvPicPr preferRelativeResize="0"/>
            <p:nvPr/>
          </p:nvPicPr>
          <p:blipFill rotWithShape="1">
            <a:blip r:embed="rId33">
              <a:alphaModFix/>
            </a:blip>
            <a:srcRect b="28879" l="0" r="0" t="28043"/>
            <a:stretch/>
          </p:blipFill>
          <p:spPr>
            <a:xfrm>
              <a:off x="3462975" y="3836449"/>
              <a:ext cx="927150" cy="8643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85" name="Google Shape;1785;p33"/>
          <p:cNvGrpSpPr/>
          <p:nvPr/>
        </p:nvGrpSpPr>
        <p:grpSpPr>
          <a:xfrm>
            <a:off x="1990014" y="4090069"/>
            <a:ext cx="448813" cy="970932"/>
            <a:chOff x="7673100" y="1267479"/>
            <a:chExt cx="927300" cy="2006473"/>
          </a:xfrm>
        </p:grpSpPr>
        <p:sp>
          <p:nvSpPr>
            <p:cNvPr id="1786" name="Google Shape;1786;p33"/>
            <p:cNvSpPr/>
            <p:nvPr/>
          </p:nvSpPr>
          <p:spPr>
            <a:xfrm>
              <a:off x="7673100" y="1267513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787" name="Google Shape;1787;p33"/>
            <p:cNvPicPr preferRelativeResize="0"/>
            <p:nvPr/>
          </p:nvPicPr>
          <p:blipFill rotWithShape="1">
            <a:blip r:embed="rId34">
              <a:alphaModFix amt="40000"/>
            </a:blip>
            <a:srcRect b="0" l="0" r="0" t="0"/>
            <a:stretch/>
          </p:blipFill>
          <p:spPr>
            <a:xfrm>
              <a:off x="7673167" y="1267479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8" name="Google Shape;1788;p33"/>
            <p:cNvPicPr preferRelativeResize="0"/>
            <p:nvPr/>
          </p:nvPicPr>
          <p:blipFill rotWithShape="1">
            <a:blip r:embed="rId34">
              <a:alphaModFix/>
            </a:blip>
            <a:srcRect b="1242" l="0" r="0" t="63858"/>
            <a:stretch/>
          </p:blipFill>
          <p:spPr>
            <a:xfrm>
              <a:off x="7673175" y="2548825"/>
              <a:ext cx="927150" cy="700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89" name="Google Shape;1789;p33"/>
          <p:cNvSpPr/>
          <p:nvPr/>
        </p:nvSpPr>
        <p:spPr>
          <a:xfrm>
            <a:off x="1315531" y="1017763"/>
            <a:ext cx="448800" cy="97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90" name="Google Shape;1790;p33"/>
          <p:cNvGrpSpPr/>
          <p:nvPr/>
        </p:nvGrpSpPr>
        <p:grpSpPr>
          <a:xfrm>
            <a:off x="5358280" y="4089995"/>
            <a:ext cx="448813" cy="971133"/>
            <a:chOff x="3462900" y="1267467"/>
            <a:chExt cx="927300" cy="2006473"/>
          </a:xfrm>
        </p:grpSpPr>
        <p:sp>
          <p:nvSpPr>
            <p:cNvPr id="1791" name="Google Shape;1791;p33"/>
            <p:cNvSpPr/>
            <p:nvPr/>
          </p:nvSpPr>
          <p:spPr>
            <a:xfrm>
              <a:off x="3462900" y="1267500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792" name="Google Shape;1792;p33"/>
            <p:cNvPicPr preferRelativeResize="0"/>
            <p:nvPr/>
          </p:nvPicPr>
          <p:blipFill rotWithShape="1">
            <a:blip r:embed="rId35">
              <a:alphaModFix amt="40000"/>
            </a:blip>
            <a:srcRect b="0" l="0" r="0" t="0"/>
            <a:stretch/>
          </p:blipFill>
          <p:spPr>
            <a:xfrm>
              <a:off x="3462967" y="1267467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93" name="Google Shape;1793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Feedback</a:t>
            </a:r>
            <a:endParaRPr/>
          </a:p>
        </p:txBody>
      </p:sp>
      <p:grpSp>
        <p:nvGrpSpPr>
          <p:cNvPr id="1794" name="Google Shape;1794;p33"/>
          <p:cNvGrpSpPr/>
          <p:nvPr/>
        </p:nvGrpSpPr>
        <p:grpSpPr>
          <a:xfrm>
            <a:off x="1315475" y="3065929"/>
            <a:ext cx="449245" cy="971412"/>
            <a:chOff x="1315475" y="3065929"/>
            <a:chExt cx="449245" cy="971412"/>
          </a:xfrm>
        </p:grpSpPr>
        <p:sp>
          <p:nvSpPr>
            <p:cNvPr id="1795" name="Google Shape;1795;p33"/>
            <p:cNvSpPr/>
            <p:nvPr/>
          </p:nvSpPr>
          <p:spPr>
            <a:xfrm>
              <a:off x="1315920" y="30659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796" name="Google Shape;1796;p33"/>
            <p:cNvPicPr preferRelativeResize="0"/>
            <p:nvPr/>
          </p:nvPicPr>
          <p:blipFill rotWithShape="1">
            <a:blip r:embed="rId36">
              <a:alphaModFix amt="40000"/>
            </a:blip>
            <a:srcRect b="0" l="0" r="0" t="0"/>
            <a:stretch/>
          </p:blipFill>
          <p:spPr>
            <a:xfrm>
              <a:off x="1315475" y="3065929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97" name="Google Shape;1797;p33"/>
          <p:cNvGrpSpPr/>
          <p:nvPr/>
        </p:nvGrpSpPr>
        <p:grpSpPr>
          <a:xfrm>
            <a:off x="1989278" y="1017378"/>
            <a:ext cx="448817" cy="971571"/>
            <a:chOff x="1989278" y="1017378"/>
            <a:chExt cx="448817" cy="971571"/>
          </a:xfrm>
        </p:grpSpPr>
        <p:sp>
          <p:nvSpPr>
            <p:cNvPr id="1798" name="Google Shape;1798;p33"/>
            <p:cNvSpPr/>
            <p:nvPr/>
          </p:nvSpPr>
          <p:spPr>
            <a:xfrm>
              <a:off x="1989295" y="1017378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799" name="Google Shape;1799;p33"/>
            <p:cNvPicPr preferRelativeResize="0"/>
            <p:nvPr/>
          </p:nvPicPr>
          <p:blipFill rotWithShape="1">
            <a:blip r:embed="rId37">
              <a:alphaModFix amt="40000"/>
            </a:blip>
            <a:srcRect b="0" l="0" r="0" t="0"/>
            <a:stretch/>
          </p:blipFill>
          <p:spPr>
            <a:xfrm>
              <a:off x="1989278" y="1017731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00" name="Google Shape;1800;p33"/>
          <p:cNvGrpSpPr/>
          <p:nvPr/>
        </p:nvGrpSpPr>
        <p:grpSpPr>
          <a:xfrm>
            <a:off x="2663058" y="1017478"/>
            <a:ext cx="448806" cy="971471"/>
            <a:chOff x="2663058" y="1017478"/>
            <a:chExt cx="448806" cy="971471"/>
          </a:xfrm>
        </p:grpSpPr>
        <p:sp>
          <p:nvSpPr>
            <p:cNvPr id="1801" name="Google Shape;1801;p33"/>
            <p:cNvSpPr/>
            <p:nvPr/>
          </p:nvSpPr>
          <p:spPr>
            <a:xfrm>
              <a:off x="2663058" y="1017478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02" name="Google Shape;1802;p33"/>
            <p:cNvPicPr preferRelativeResize="0"/>
            <p:nvPr/>
          </p:nvPicPr>
          <p:blipFill rotWithShape="1">
            <a:blip r:embed="rId38">
              <a:alphaModFix amt="40000"/>
            </a:blip>
            <a:srcRect b="0" l="0" r="0" t="0"/>
            <a:stretch/>
          </p:blipFill>
          <p:spPr>
            <a:xfrm>
              <a:off x="2663081" y="1017731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03" name="Google Shape;1803;p33"/>
          <p:cNvGrpSpPr/>
          <p:nvPr/>
        </p:nvGrpSpPr>
        <p:grpSpPr>
          <a:xfrm>
            <a:off x="3336870" y="1017553"/>
            <a:ext cx="448800" cy="971400"/>
            <a:chOff x="3336870" y="1017553"/>
            <a:chExt cx="448800" cy="971400"/>
          </a:xfrm>
        </p:grpSpPr>
        <p:sp>
          <p:nvSpPr>
            <p:cNvPr id="1804" name="Google Shape;1804;p33"/>
            <p:cNvSpPr/>
            <p:nvPr/>
          </p:nvSpPr>
          <p:spPr>
            <a:xfrm>
              <a:off x="3336870" y="10175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05" name="Google Shape;1805;p33"/>
            <p:cNvPicPr preferRelativeResize="0"/>
            <p:nvPr/>
          </p:nvPicPr>
          <p:blipFill rotWithShape="1">
            <a:blip r:embed="rId39">
              <a:alphaModFix amt="40000"/>
            </a:blip>
            <a:srcRect b="0" l="0" r="0" t="0"/>
            <a:stretch/>
          </p:blipFill>
          <p:spPr>
            <a:xfrm>
              <a:off x="3336885" y="1017731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06" name="Google Shape;1806;p33"/>
          <p:cNvGrpSpPr/>
          <p:nvPr/>
        </p:nvGrpSpPr>
        <p:grpSpPr>
          <a:xfrm>
            <a:off x="4010688" y="1017478"/>
            <a:ext cx="448820" cy="971471"/>
            <a:chOff x="4010688" y="1017478"/>
            <a:chExt cx="448820" cy="971471"/>
          </a:xfrm>
        </p:grpSpPr>
        <p:sp>
          <p:nvSpPr>
            <p:cNvPr id="1807" name="Google Shape;1807;p33"/>
            <p:cNvSpPr/>
            <p:nvPr/>
          </p:nvSpPr>
          <p:spPr>
            <a:xfrm>
              <a:off x="4010708" y="1017478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08" name="Google Shape;1808;p33"/>
            <p:cNvPicPr preferRelativeResize="0"/>
            <p:nvPr/>
          </p:nvPicPr>
          <p:blipFill rotWithShape="1">
            <a:blip r:embed="rId40">
              <a:alphaModFix amt="40000"/>
            </a:blip>
            <a:srcRect b="0" l="0" r="0" t="0"/>
            <a:stretch/>
          </p:blipFill>
          <p:spPr>
            <a:xfrm>
              <a:off x="4010688" y="1017731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09" name="Google Shape;1809;p33"/>
          <p:cNvGrpSpPr/>
          <p:nvPr/>
        </p:nvGrpSpPr>
        <p:grpSpPr>
          <a:xfrm>
            <a:off x="1989270" y="2041833"/>
            <a:ext cx="448800" cy="971420"/>
            <a:chOff x="1989270" y="2041833"/>
            <a:chExt cx="448800" cy="971420"/>
          </a:xfrm>
        </p:grpSpPr>
        <p:sp>
          <p:nvSpPr>
            <p:cNvPr id="1810" name="Google Shape;1810;p33"/>
            <p:cNvSpPr/>
            <p:nvPr/>
          </p:nvSpPr>
          <p:spPr>
            <a:xfrm>
              <a:off x="1989270" y="20418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11" name="Google Shape;1811;p33"/>
            <p:cNvPicPr preferRelativeResize="0"/>
            <p:nvPr/>
          </p:nvPicPr>
          <p:blipFill rotWithShape="1">
            <a:blip r:embed="rId41">
              <a:alphaModFix amt="40000"/>
            </a:blip>
            <a:srcRect b="0" l="0" r="0" t="0"/>
            <a:stretch/>
          </p:blipFill>
          <p:spPr>
            <a:xfrm>
              <a:off x="1989278" y="2041833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12" name="Google Shape;1812;p33"/>
          <p:cNvGrpSpPr/>
          <p:nvPr/>
        </p:nvGrpSpPr>
        <p:grpSpPr>
          <a:xfrm>
            <a:off x="2663070" y="2041741"/>
            <a:ext cx="448800" cy="971400"/>
            <a:chOff x="2663070" y="2041741"/>
            <a:chExt cx="448800" cy="971400"/>
          </a:xfrm>
        </p:grpSpPr>
        <p:sp>
          <p:nvSpPr>
            <p:cNvPr id="1813" name="Google Shape;1813;p33"/>
            <p:cNvSpPr/>
            <p:nvPr/>
          </p:nvSpPr>
          <p:spPr>
            <a:xfrm>
              <a:off x="2663070" y="20417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14" name="Google Shape;1814;p33"/>
            <p:cNvPicPr preferRelativeResize="0"/>
            <p:nvPr/>
          </p:nvPicPr>
          <p:blipFill rotWithShape="1">
            <a:blip r:embed="rId42">
              <a:alphaModFix amt="40000"/>
            </a:blip>
            <a:srcRect b="0" l="0" r="0" t="0"/>
            <a:stretch/>
          </p:blipFill>
          <p:spPr>
            <a:xfrm>
              <a:off x="2663081" y="2041833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15" name="Google Shape;1815;p33"/>
          <p:cNvGrpSpPr/>
          <p:nvPr/>
        </p:nvGrpSpPr>
        <p:grpSpPr>
          <a:xfrm>
            <a:off x="3336885" y="2041741"/>
            <a:ext cx="448811" cy="971400"/>
            <a:chOff x="3336885" y="2041741"/>
            <a:chExt cx="448811" cy="971400"/>
          </a:xfrm>
        </p:grpSpPr>
        <p:sp>
          <p:nvSpPr>
            <p:cNvPr id="1816" name="Google Shape;1816;p33"/>
            <p:cNvSpPr/>
            <p:nvPr/>
          </p:nvSpPr>
          <p:spPr>
            <a:xfrm>
              <a:off x="3336895" y="20417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17" name="Google Shape;1817;p33"/>
            <p:cNvPicPr preferRelativeResize="0"/>
            <p:nvPr/>
          </p:nvPicPr>
          <p:blipFill rotWithShape="1">
            <a:blip r:embed="rId43">
              <a:alphaModFix amt="40000"/>
            </a:blip>
            <a:srcRect b="0" l="0" r="0" t="0"/>
            <a:stretch/>
          </p:blipFill>
          <p:spPr>
            <a:xfrm>
              <a:off x="3336885" y="2041833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18" name="Google Shape;1818;p33"/>
          <p:cNvGrpSpPr/>
          <p:nvPr/>
        </p:nvGrpSpPr>
        <p:grpSpPr>
          <a:xfrm>
            <a:off x="3336885" y="3065935"/>
            <a:ext cx="448886" cy="971418"/>
            <a:chOff x="3336885" y="3065935"/>
            <a:chExt cx="448886" cy="971418"/>
          </a:xfrm>
        </p:grpSpPr>
        <p:sp>
          <p:nvSpPr>
            <p:cNvPr id="1819" name="Google Shape;1819;p33"/>
            <p:cNvSpPr/>
            <p:nvPr/>
          </p:nvSpPr>
          <p:spPr>
            <a:xfrm>
              <a:off x="3336970" y="30659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20" name="Google Shape;1820;p33"/>
            <p:cNvPicPr preferRelativeResize="0"/>
            <p:nvPr/>
          </p:nvPicPr>
          <p:blipFill rotWithShape="1">
            <a:blip r:embed="rId44">
              <a:alphaModFix amt="40000"/>
            </a:blip>
            <a:srcRect b="0" l="0" r="0" t="0"/>
            <a:stretch/>
          </p:blipFill>
          <p:spPr>
            <a:xfrm>
              <a:off x="3336885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21" name="Google Shape;1821;p33"/>
          <p:cNvGrpSpPr/>
          <p:nvPr/>
        </p:nvGrpSpPr>
        <p:grpSpPr>
          <a:xfrm>
            <a:off x="4010688" y="3065841"/>
            <a:ext cx="448845" cy="971400"/>
            <a:chOff x="4010688" y="3065841"/>
            <a:chExt cx="448845" cy="971400"/>
          </a:xfrm>
        </p:grpSpPr>
        <p:sp>
          <p:nvSpPr>
            <p:cNvPr id="1822" name="Google Shape;1822;p33"/>
            <p:cNvSpPr/>
            <p:nvPr/>
          </p:nvSpPr>
          <p:spPr>
            <a:xfrm>
              <a:off x="4010733" y="30658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23" name="Google Shape;1823;p33"/>
            <p:cNvPicPr preferRelativeResize="0"/>
            <p:nvPr/>
          </p:nvPicPr>
          <p:blipFill rotWithShape="1">
            <a:blip r:embed="rId45">
              <a:alphaModFix amt="40000"/>
            </a:blip>
            <a:srcRect b="0" l="0" r="0" t="0"/>
            <a:stretch/>
          </p:blipFill>
          <p:spPr>
            <a:xfrm>
              <a:off x="4010688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24" name="Google Shape;1824;p33"/>
          <p:cNvGrpSpPr/>
          <p:nvPr/>
        </p:nvGrpSpPr>
        <p:grpSpPr>
          <a:xfrm>
            <a:off x="4684491" y="3065866"/>
            <a:ext cx="448817" cy="971400"/>
            <a:chOff x="4684491" y="3065866"/>
            <a:chExt cx="448817" cy="971400"/>
          </a:xfrm>
        </p:grpSpPr>
        <p:sp>
          <p:nvSpPr>
            <p:cNvPr id="1825" name="Google Shape;1825;p33"/>
            <p:cNvSpPr/>
            <p:nvPr/>
          </p:nvSpPr>
          <p:spPr>
            <a:xfrm>
              <a:off x="4684508" y="3065866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26" name="Google Shape;1826;p33"/>
            <p:cNvPicPr preferRelativeResize="0"/>
            <p:nvPr/>
          </p:nvPicPr>
          <p:blipFill rotWithShape="1">
            <a:blip r:embed="rId46">
              <a:alphaModFix amt="40000"/>
            </a:blip>
            <a:srcRect b="0" l="0" r="0" t="0"/>
            <a:stretch/>
          </p:blipFill>
          <p:spPr>
            <a:xfrm>
              <a:off x="4684491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27" name="Google Shape;1827;p33"/>
          <p:cNvGrpSpPr/>
          <p:nvPr/>
        </p:nvGrpSpPr>
        <p:grpSpPr>
          <a:xfrm>
            <a:off x="5358294" y="3065841"/>
            <a:ext cx="448801" cy="971400"/>
            <a:chOff x="5358294" y="3065841"/>
            <a:chExt cx="448801" cy="971400"/>
          </a:xfrm>
        </p:grpSpPr>
        <p:sp>
          <p:nvSpPr>
            <p:cNvPr id="1828" name="Google Shape;1828;p33"/>
            <p:cNvSpPr/>
            <p:nvPr/>
          </p:nvSpPr>
          <p:spPr>
            <a:xfrm>
              <a:off x="5358295" y="30658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29" name="Google Shape;1829;p33"/>
            <p:cNvPicPr preferRelativeResize="0"/>
            <p:nvPr/>
          </p:nvPicPr>
          <p:blipFill rotWithShape="1">
            <a:blip r:embed="rId47">
              <a:alphaModFix amt="40000"/>
            </a:blip>
            <a:srcRect b="0" l="0" r="0" t="0"/>
            <a:stretch/>
          </p:blipFill>
          <p:spPr>
            <a:xfrm>
              <a:off x="5358294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30" name="Google Shape;1830;p33"/>
          <p:cNvGrpSpPr/>
          <p:nvPr/>
        </p:nvGrpSpPr>
        <p:grpSpPr>
          <a:xfrm>
            <a:off x="6032095" y="3065841"/>
            <a:ext cx="448800" cy="971400"/>
            <a:chOff x="6032095" y="3065841"/>
            <a:chExt cx="448800" cy="971400"/>
          </a:xfrm>
        </p:grpSpPr>
        <p:sp>
          <p:nvSpPr>
            <p:cNvPr id="1831" name="Google Shape;1831;p33"/>
            <p:cNvSpPr/>
            <p:nvPr/>
          </p:nvSpPr>
          <p:spPr>
            <a:xfrm>
              <a:off x="6032095" y="3065841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32" name="Google Shape;1832;p33"/>
            <p:cNvPicPr preferRelativeResize="0"/>
            <p:nvPr/>
          </p:nvPicPr>
          <p:blipFill rotWithShape="1">
            <a:blip r:embed="rId48">
              <a:alphaModFix amt="40000"/>
            </a:blip>
            <a:srcRect b="0" l="0" r="0" t="0"/>
            <a:stretch/>
          </p:blipFill>
          <p:spPr>
            <a:xfrm>
              <a:off x="6032097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33" name="Google Shape;1833;p33"/>
          <p:cNvGrpSpPr/>
          <p:nvPr/>
        </p:nvGrpSpPr>
        <p:grpSpPr>
          <a:xfrm>
            <a:off x="6705895" y="3065903"/>
            <a:ext cx="448800" cy="971400"/>
            <a:chOff x="6705895" y="3065903"/>
            <a:chExt cx="448800" cy="971400"/>
          </a:xfrm>
        </p:grpSpPr>
        <p:sp>
          <p:nvSpPr>
            <p:cNvPr id="1834" name="Google Shape;1834;p33"/>
            <p:cNvSpPr/>
            <p:nvPr/>
          </p:nvSpPr>
          <p:spPr>
            <a:xfrm>
              <a:off x="6705895" y="306590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35" name="Google Shape;1835;p33"/>
            <p:cNvPicPr preferRelativeResize="0"/>
            <p:nvPr/>
          </p:nvPicPr>
          <p:blipFill rotWithShape="1">
            <a:blip r:embed="rId49">
              <a:alphaModFix amt="40000"/>
            </a:blip>
            <a:srcRect b="0" l="0" r="0" t="0"/>
            <a:stretch/>
          </p:blipFill>
          <p:spPr>
            <a:xfrm>
              <a:off x="6705900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36" name="Google Shape;1836;p33"/>
          <p:cNvGrpSpPr/>
          <p:nvPr/>
        </p:nvGrpSpPr>
        <p:grpSpPr>
          <a:xfrm>
            <a:off x="6705920" y="2041753"/>
            <a:ext cx="448800" cy="971400"/>
            <a:chOff x="6705920" y="2041753"/>
            <a:chExt cx="448800" cy="971400"/>
          </a:xfrm>
        </p:grpSpPr>
        <p:sp>
          <p:nvSpPr>
            <p:cNvPr id="1837" name="Google Shape;1837;p33"/>
            <p:cNvSpPr/>
            <p:nvPr/>
          </p:nvSpPr>
          <p:spPr>
            <a:xfrm>
              <a:off x="6705920" y="20417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38" name="Google Shape;1838;p33"/>
            <p:cNvPicPr preferRelativeResize="0"/>
            <p:nvPr/>
          </p:nvPicPr>
          <p:blipFill rotWithShape="1">
            <a:blip r:embed="rId50">
              <a:alphaModFix amt="40000"/>
            </a:blip>
            <a:srcRect b="0" l="0" r="0" t="0"/>
            <a:stretch/>
          </p:blipFill>
          <p:spPr>
            <a:xfrm>
              <a:off x="6705925" y="204182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39" name="Google Shape;1839;p33"/>
          <p:cNvGrpSpPr/>
          <p:nvPr/>
        </p:nvGrpSpPr>
        <p:grpSpPr>
          <a:xfrm>
            <a:off x="6032108" y="1017666"/>
            <a:ext cx="448806" cy="971400"/>
            <a:chOff x="6032108" y="1017666"/>
            <a:chExt cx="448806" cy="971400"/>
          </a:xfrm>
        </p:grpSpPr>
        <p:sp>
          <p:nvSpPr>
            <p:cNvPr id="1840" name="Google Shape;1840;p33"/>
            <p:cNvSpPr/>
            <p:nvPr/>
          </p:nvSpPr>
          <p:spPr>
            <a:xfrm>
              <a:off x="6032108" y="1017666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41" name="Google Shape;1841;p33"/>
            <p:cNvPicPr preferRelativeResize="0"/>
            <p:nvPr/>
          </p:nvPicPr>
          <p:blipFill rotWithShape="1">
            <a:blip r:embed="rId51">
              <a:alphaModFix amt="40000"/>
            </a:blip>
            <a:srcRect b="0" l="0" r="0" t="0"/>
            <a:stretch/>
          </p:blipFill>
          <p:spPr>
            <a:xfrm>
              <a:off x="6032131" y="1017778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42" name="Google Shape;1842;p33"/>
          <p:cNvGrpSpPr/>
          <p:nvPr/>
        </p:nvGrpSpPr>
        <p:grpSpPr>
          <a:xfrm>
            <a:off x="4684509" y="2041703"/>
            <a:ext cx="448811" cy="971400"/>
            <a:chOff x="4684509" y="2041703"/>
            <a:chExt cx="448811" cy="971400"/>
          </a:xfrm>
        </p:grpSpPr>
        <p:sp>
          <p:nvSpPr>
            <p:cNvPr id="1843" name="Google Shape;1843;p33"/>
            <p:cNvSpPr/>
            <p:nvPr/>
          </p:nvSpPr>
          <p:spPr>
            <a:xfrm>
              <a:off x="4684520" y="204170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44" name="Google Shape;1844;p33"/>
            <p:cNvPicPr preferRelativeResize="0"/>
            <p:nvPr/>
          </p:nvPicPr>
          <p:blipFill rotWithShape="1">
            <a:blip r:embed="rId52">
              <a:alphaModFix amt="40000"/>
            </a:blip>
            <a:srcRect b="0" l="0" r="0" t="0"/>
            <a:stretch/>
          </p:blipFill>
          <p:spPr>
            <a:xfrm>
              <a:off x="4684509" y="2041849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45" name="Google Shape;1845;p33"/>
          <p:cNvGrpSpPr/>
          <p:nvPr/>
        </p:nvGrpSpPr>
        <p:grpSpPr>
          <a:xfrm>
            <a:off x="5358313" y="2041703"/>
            <a:ext cx="448808" cy="971400"/>
            <a:chOff x="5358313" y="2041703"/>
            <a:chExt cx="448808" cy="971400"/>
          </a:xfrm>
        </p:grpSpPr>
        <p:sp>
          <p:nvSpPr>
            <p:cNvPr id="1846" name="Google Shape;1846;p33"/>
            <p:cNvSpPr/>
            <p:nvPr/>
          </p:nvSpPr>
          <p:spPr>
            <a:xfrm>
              <a:off x="5358320" y="204170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47" name="Google Shape;1847;p33"/>
            <p:cNvPicPr preferRelativeResize="0"/>
            <p:nvPr/>
          </p:nvPicPr>
          <p:blipFill rotWithShape="1">
            <a:blip r:embed="rId53">
              <a:alphaModFix amt="40000"/>
            </a:blip>
            <a:srcRect b="0" l="0" r="0" t="0"/>
            <a:stretch/>
          </p:blipFill>
          <p:spPr>
            <a:xfrm>
              <a:off x="5358313" y="2041849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48" name="Google Shape;1848;p33"/>
          <p:cNvGrpSpPr/>
          <p:nvPr/>
        </p:nvGrpSpPr>
        <p:grpSpPr>
          <a:xfrm>
            <a:off x="2663033" y="4089978"/>
            <a:ext cx="448831" cy="971400"/>
            <a:chOff x="2663033" y="4089978"/>
            <a:chExt cx="448831" cy="971400"/>
          </a:xfrm>
        </p:grpSpPr>
        <p:sp>
          <p:nvSpPr>
            <p:cNvPr id="1849" name="Google Shape;1849;p33"/>
            <p:cNvSpPr/>
            <p:nvPr/>
          </p:nvSpPr>
          <p:spPr>
            <a:xfrm>
              <a:off x="2663033" y="4089978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50" name="Google Shape;1850;p33"/>
            <p:cNvPicPr preferRelativeResize="0"/>
            <p:nvPr/>
          </p:nvPicPr>
          <p:blipFill rotWithShape="1">
            <a:blip r:embed="rId54">
              <a:alphaModFix amt="40000"/>
            </a:blip>
            <a:srcRect b="0" l="0" r="0" t="0"/>
            <a:stretch/>
          </p:blipFill>
          <p:spPr>
            <a:xfrm>
              <a:off x="2663081" y="409004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51" name="Google Shape;1851;p33"/>
          <p:cNvPicPr preferRelativeResize="0"/>
          <p:nvPr/>
        </p:nvPicPr>
        <p:blipFill rotWithShape="1">
          <a:blip r:embed="rId55">
            <a:alphaModFix amt="40000"/>
          </a:blip>
          <a:srcRect b="0" l="0" r="0" t="0"/>
          <a:stretch/>
        </p:blipFill>
        <p:spPr>
          <a:xfrm>
            <a:off x="4684491" y="4090045"/>
            <a:ext cx="448783" cy="9712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2" name="Google Shape;1852;p33"/>
          <p:cNvGrpSpPr/>
          <p:nvPr/>
        </p:nvGrpSpPr>
        <p:grpSpPr>
          <a:xfrm>
            <a:off x="6705908" y="4090045"/>
            <a:ext cx="448814" cy="971408"/>
            <a:chOff x="6705908" y="4090045"/>
            <a:chExt cx="448814" cy="971408"/>
          </a:xfrm>
        </p:grpSpPr>
        <p:sp>
          <p:nvSpPr>
            <p:cNvPr id="1853" name="Google Shape;1853;p33"/>
            <p:cNvSpPr/>
            <p:nvPr/>
          </p:nvSpPr>
          <p:spPr>
            <a:xfrm>
              <a:off x="6705908" y="40900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54" name="Google Shape;1854;p33"/>
            <p:cNvPicPr preferRelativeResize="0"/>
            <p:nvPr/>
          </p:nvPicPr>
          <p:blipFill rotWithShape="1">
            <a:blip r:embed="rId56">
              <a:alphaModFix amt="40000"/>
            </a:blip>
            <a:srcRect b="0" l="0" r="0" t="0"/>
            <a:stretch/>
          </p:blipFill>
          <p:spPr>
            <a:xfrm>
              <a:off x="6705939" y="409004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55" name="Google Shape;1855;p33"/>
          <p:cNvGrpSpPr/>
          <p:nvPr/>
        </p:nvGrpSpPr>
        <p:grpSpPr>
          <a:xfrm>
            <a:off x="7379743" y="4090045"/>
            <a:ext cx="448853" cy="971408"/>
            <a:chOff x="7379743" y="4090045"/>
            <a:chExt cx="448853" cy="971408"/>
          </a:xfrm>
        </p:grpSpPr>
        <p:sp>
          <p:nvSpPr>
            <p:cNvPr id="1856" name="Google Shape;1856;p33"/>
            <p:cNvSpPr/>
            <p:nvPr/>
          </p:nvSpPr>
          <p:spPr>
            <a:xfrm>
              <a:off x="7379795" y="40900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57" name="Google Shape;1857;p33"/>
            <p:cNvPicPr preferRelativeResize="0"/>
            <p:nvPr/>
          </p:nvPicPr>
          <p:blipFill rotWithShape="1">
            <a:blip r:embed="rId57">
              <a:alphaModFix amt="40000"/>
            </a:blip>
            <a:srcRect b="0" l="0" r="0" t="0"/>
            <a:stretch/>
          </p:blipFill>
          <p:spPr>
            <a:xfrm>
              <a:off x="7379743" y="409004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58" name="Google Shape;1858;p33"/>
          <p:cNvGrpSpPr/>
          <p:nvPr/>
        </p:nvGrpSpPr>
        <p:grpSpPr>
          <a:xfrm>
            <a:off x="7379695" y="3065903"/>
            <a:ext cx="448800" cy="971400"/>
            <a:chOff x="7379695" y="3065903"/>
            <a:chExt cx="448800" cy="971400"/>
          </a:xfrm>
        </p:grpSpPr>
        <p:sp>
          <p:nvSpPr>
            <p:cNvPr id="1859" name="Google Shape;1859;p33"/>
            <p:cNvSpPr/>
            <p:nvPr/>
          </p:nvSpPr>
          <p:spPr>
            <a:xfrm>
              <a:off x="7379695" y="306590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60" name="Google Shape;1860;p33"/>
            <p:cNvPicPr preferRelativeResize="0"/>
            <p:nvPr/>
          </p:nvPicPr>
          <p:blipFill rotWithShape="1">
            <a:blip r:embed="rId58">
              <a:alphaModFix amt="40000"/>
            </a:blip>
            <a:srcRect b="0" l="0" r="0" t="0"/>
            <a:stretch/>
          </p:blipFill>
          <p:spPr>
            <a:xfrm>
              <a:off x="7379704" y="3065935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61" name="Google Shape;1861;p33"/>
          <p:cNvPicPr preferRelativeResize="0"/>
          <p:nvPr/>
        </p:nvPicPr>
        <p:blipFill rotWithShape="1">
          <a:blip r:embed="rId59">
            <a:alphaModFix amt="40000"/>
          </a:blip>
          <a:srcRect b="0" l="0" r="0" t="0"/>
          <a:stretch/>
        </p:blipFill>
        <p:spPr>
          <a:xfrm>
            <a:off x="7379728" y="2041825"/>
            <a:ext cx="448783" cy="9712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2" name="Google Shape;1862;p33"/>
          <p:cNvGrpSpPr/>
          <p:nvPr/>
        </p:nvGrpSpPr>
        <p:grpSpPr>
          <a:xfrm>
            <a:off x="7379720" y="1017553"/>
            <a:ext cx="448800" cy="971400"/>
            <a:chOff x="7379720" y="1017553"/>
            <a:chExt cx="448800" cy="971400"/>
          </a:xfrm>
        </p:grpSpPr>
        <p:sp>
          <p:nvSpPr>
            <p:cNvPr id="1863" name="Google Shape;1863;p33"/>
            <p:cNvSpPr/>
            <p:nvPr/>
          </p:nvSpPr>
          <p:spPr>
            <a:xfrm>
              <a:off x="7379720" y="10175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64" name="Google Shape;1864;p33"/>
            <p:cNvPicPr preferRelativeResize="0"/>
            <p:nvPr/>
          </p:nvPicPr>
          <p:blipFill rotWithShape="1">
            <a:blip r:embed="rId60">
              <a:alphaModFix amt="40000"/>
            </a:blip>
            <a:srcRect b="0" l="0" r="0" t="0"/>
            <a:stretch/>
          </p:blipFill>
          <p:spPr>
            <a:xfrm>
              <a:off x="7379720" y="1017700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65" name="Google Shape;1865;p33"/>
          <p:cNvGrpSpPr/>
          <p:nvPr/>
        </p:nvGrpSpPr>
        <p:grpSpPr>
          <a:xfrm>
            <a:off x="6032095" y="4090053"/>
            <a:ext cx="448800" cy="971400"/>
            <a:chOff x="6032095" y="4090053"/>
            <a:chExt cx="448800" cy="971400"/>
          </a:xfrm>
        </p:grpSpPr>
        <p:sp>
          <p:nvSpPr>
            <p:cNvPr id="1866" name="Google Shape;1866;p33"/>
            <p:cNvSpPr/>
            <p:nvPr/>
          </p:nvSpPr>
          <p:spPr>
            <a:xfrm>
              <a:off x="6032095" y="4090053"/>
              <a:ext cx="448800" cy="97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67" name="Google Shape;1867;p33"/>
            <p:cNvPicPr preferRelativeResize="0"/>
            <p:nvPr/>
          </p:nvPicPr>
          <p:blipFill rotWithShape="1">
            <a:blip r:embed="rId61">
              <a:alphaModFix amt="40000"/>
            </a:blip>
            <a:srcRect b="0" l="0" r="0" t="0"/>
            <a:stretch/>
          </p:blipFill>
          <p:spPr>
            <a:xfrm>
              <a:off x="6032105" y="4090056"/>
              <a:ext cx="448783" cy="9712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68" name="Google Shape;1868;p33"/>
          <p:cNvPicPr preferRelativeResize="0"/>
          <p:nvPr/>
        </p:nvPicPr>
        <p:blipFill>
          <a:blip r:embed="rId62">
            <a:alphaModFix amt="40000"/>
          </a:blip>
          <a:stretch>
            <a:fillRect/>
          </a:stretch>
        </p:blipFill>
        <p:spPr>
          <a:xfrm>
            <a:off x="5393385" y="1346436"/>
            <a:ext cx="378605" cy="31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9" name="Google Shape;1869;p33"/>
          <p:cNvPicPr preferRelativeResize="0"/>
          <p:nvPr/>
        </p:nvPicPr>
        <p:blipFill rotWithShape="1">
          <a:blip r:embed="rId63">
            <a:alphaModFix amt="40000"/>
          </a:blip>
          <a:srcRect b="0" l="0" r="0" t="0"/>
          <a:stretch/>
        </p:blipFill>
        <p:spPr>
          <a:xfrm>
            <a:off x="3371980" y="4418738"/>
            <a:ext cx="378605" cy="31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0" name="Google Shape;1870;p33"/>
          <p:cNvPicPr preferRelativeResize="0"/>
          <p:nvPr/>
        </p:nvPicPr>
        <p:blipFill>
          <a:blip r:embed="rId64">
            <a:alphaModFix/>
          </a:blip>
          <a:stretch>
            <a:fillRect/>
          </a:stretch>
        </p:blipFill>
        <p:spPr>
          <a:xfrm>
            <a:off x="366875" y="855225"/>
            <a:ext cx="1548698" cy="67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71" name="Google Shape;1871;p33"/>
          <p:cNvGrpSpPr/>
          <p:nvPr/>
        </p:nvGrpSpPr>
        <p:grpSpPr>
          <a:xfrm>
            <a:off x="1318289" y="4644103"/>
            <a:ext cx="369922" cy="262108"/>
            <a:chOff x="1318289" y="4644103"/>
            <a:chExt cx="369922" cy="262108"/>
          </a:xfrm>
        </p:grpSpPr>
        <p:pic>
          <p:nvPicPr>
            <p:cNvPr id="1872" name="Google Shape;1872;p33"/>
            <p:cNvPicPr preferRelativeResize="0"/>
            <p:nvPr/>
          </p:nvPicPr>
          <p:blipFill>
            <a:blip r:embed="rId65">
              <a:alphaModFix/>
            </a:blip>
            <a:stretch>
              <a:fillRect/>
            </a:stretch>
          </p:blipFill>
          <p:spPr>
            <a:xfrm rot="5400000">
              <a:off x="1498800" y="4716800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3" name="Google Shape;1873;p33"/>
            <p:cNvPicPr preferRelativeResize="0"/>
            <p:nvPr/>
          </p:nvPicPr>
          <p:blipFill rotWithShape="1">
            <a:blip r:embed="rId66">
              <a:alphaModFix/>
            </a:blip>
            <a:srcRect b="0" l="0" r="0" t="0"/>
            <a:stretch/>
          </p:blipFill>
          <p:spPr>
            <a:xfrm>
              <a:off x="1318289" y="4644103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874" name="Google Shape;1874;p33"/>
          <p:cNvGrpSpPr/>
          <p:nvPr/>
        </p:nvGrpSpPr>
        <p:grpSpPr>
          <a:xfrm>
            <a:off x="2462762" y="3171349"/>
            <a:ext cx="364761" cy="259538"/>
            <a:chOff x="2462762" y="3171349"/>
            <a:chExt cx="364761" cy="259538"/>
          </a:xfrm>
        </p:grpSpPr>
        <p:pic>
          <p:nvPicPr>
            <p:cNvPr id="1875" name="Google Shape;1875;p33"/>
            <p:cNvPicPr preferRelativeResize="0"/>
            <p:nvPr/>
          </p:nvPicPr>
          <p:blipFill>
            <a:blip r:embed="rId65">
              <a:alphaModFix/>
            </a:blip>
            <a:stretch>
              <a:fillRect/>
            </a:stretch>
          </p:blipFill>
          <p:spPr>
            <a:xfrm rot="5400000">
              <a:off x="2638112" y="3241475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6" name="Google Shape;1876;p33"/>
            <p:cNvPicPr preferRelativeResize="0"/>
            <p:nvPr/>
          </p:nvPicPr>
          <p:blipFill rotWithShape="1">
            <a:blip r:embed="rId67">
              <a:alphaModFix/>
            </a:blip>
            <a:srcRect b="0" l="0" r="0" t="0"/>
            <a:stretch/>
          </p:blipFill>
          <p:spPr>
            <a:xfrm>
              <a:off x="2462762" y="3171349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877" name="Google Shape;1877;p33"/>
          <p:cNvGrpSpPr/>
          <p:nvPr/>
        </p:nvGrpSpPr>
        <p:grpSpPr>
          <a:xfrm>
            <a:off x="3638316" y="2461697"/>
            <a:ext cx="561860" cy="429617"/>
            <a:chOff x="3638316" y="2461697"/>
            <a:chExt cx="561860" cy="429617"/>
          </a:xfrm>
        </p:grpSpPr>
        <p:pic>
          <p:nvPicPr>
            <p:cNvPr id="1878" name="Google Shape;1878;p33"/>
            <p:cNvPicPr preferRelativeResize="0"/>
            <p:nvPr/>
          </p:nvPicPr>
          <p:blipFill>
            <a:blip r:embed="rId68">
              <a:alphaModFix amt="20000"/>
            </a:blip>
            <a:stretch>
              <a:fillRect/>
            </a:stretch>
          </p:blipFill>
          <p:spPr>
            <a:xfrm rot="5400000">
              <a:off x="4010762" y="2701900"/>
              <a:ext cx="164850" cy="21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9" name="Google Shape;1879;p33"/>
            <p:cNvPicPr preferRelativeResize="0"/>
            <p:nvPr/>
          </p:nvPicPr>
          <p:blipFill rotWithShape="1">
            <a:blip r:embed="rId69">
              <a:alphaModFix amt="20000"/>
            </a:blip>
            <a:srcRect b="0" l="357" r="347" t="0"/>
            <a:stretch/>
          </p:blipFill>
          <p:spPr>
            <a:xfrm>
              <a:off x="3638316" y="2631806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880" name="Google Shape;1880;p33"/>
            <p:cNvPicPr preferRelativeResize="0"/>
            <p:nvPr/>
          </p:nvPicPr>
          <p:blipFill rotWithShape="1">
            <a:blip r:embed="rId66">
              <a:alphaModFix amt="20000"/>
            </a:blip>
            <a:srcRect b="0" l="0" r="0" t="0"/>
            <a:stretch/>
          </p:blipFill>
          <p:spPr>
            <a:xfrm>
              <a:off x="3736883" y="2461697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881" name="Google Shape;1881;p33"/>
            <p:cNvPicPr preferRelativeResize="0"/>
            <p:nvPr/>
          </p:nvPicPr>
          <p:blipFill rotWithShape="1">
            <a:blip r:embed="rId67">
              <a:alphaModFix amt="20000"/>
            </a:blip>
            <a:srcRect b="0" l="0" r="0" t="0"/>
            <a:stretch/>
          </p:blipFill>
          <p:spPr>
            <a:xfrm>
              <a:off x="3835414" y="2631789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882" name="Google Shape;1882;p33"/>
          <p:cNvGrpSpPr/>
          <p:nvPr/>
        </p:nvGrpSpPr>
        <p:grpSpPr>
          <a:xfrm>
            <a:off x="1315531" y="1017763"/>
            <a:ext cx="448816" cy="971077"/>
            <a:chOff x="1315531" y="1017763"/>
            <a:chExt cx="448816" cy="971077"/>
          </a:xfrm>
        </p:grpSpPr>
        <p:pic>
          <p:nvPicPr>
            <p:cNvPr id="1883" name="Google Shape;1883;p33"/>
            <p:cNvPicPr preferRelativeResize="0"/>
            <p:nvPr/>
          </p:nvPicPr>
          <p:blipFill rotWithShape="1">
            <a:blip r:embed="rId70">
              <a:alphaModFix amt="40000"/>
            </a:blip>
            <a:srcRect b="9" l="0" r="0" t="9"/>
            <a:stretch/>
          </p:blipFill>
          <p:spPr>
            <a:xfrm>
              <a:off x="1315534" y="1017763"/>
              <a:ext cx="448813" cy="9710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4" name="Google Shape;1884;p33"/>
            <p:cNvPicPr preferRelativeResize="0"/>
            <p:nvPr/>
          </p:nvPicPr>
          <p:blipFill rotWithShape="1">
            <a:blip r:embed="rId71">
              <a:alphaModFix/>
            </a:blip>
            <a:srcRect b="0" l="0" r="0" t="89798"/>
            <a:stretch/>
          </p:blipFill>
          <p:spPr>
            <a:xfrm>
              <a:off x="1315531" y="1889682"/>
              <a:ext cx="448813" cy="9906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85" name="Google Shape;1885;p33"/>
          <p:cNvGrpSpPr/>
          <p:nvPr/>
        </p:nvGrpSpPr>
        <p:grpSpPr>
          <a:xfrm>
            <a:off x="885914" y="1968825"/>
            <a:ext cx="467136" cy="385799"/>
            <a:chOff x="885914" y="1968825"/>
            <a:chExt cx="467136" cy="385799"/>
          </a:xfrm>
        </p:grpSpPr>
        <p:pic>
          <p:nvPicPr>
            <p:cNvPr id="1886" name="Google Shape;1886;p33"/>
            <p:cNvPicPr preferRelativeResize="0"/>
            <p:nvPr/>
          </p:nvPicPr>
          <p:blipFill>
            <a:blip r:embed="rId65">
              <a:alphaModFix/>
            </a:blip>
            <a:stretch>
              <a:fillRect/>
            </a:stretch>
          </p:blipFill>
          <p:spPr>
            <a:xfrm>
              <a:off x="1188200" y="1968825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7" name="Google Shape;1887;p33"/>
            <p:cNvPicPr preferRelativeResize="0"/>
            <p:nvPr/>
          </p:nvPicPr>
          <p:blipFill rotWithShape="1">
            <a:blip r:embed="rId66">
              <a:alphaModFix/>
            </a:blip>
            <a:srcRect b="0" l="0" r="0" t="0"/>
            <a:stretch/>
          </p:blipFill>
          <p:spPr>
            <a:xfrm>
              <a:off x="1083036" y="2170433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888" name="Google Shape;1888;p33"/>
            <p:cNvPicPr preferRelativeResize="0"/>
            <p:nvPr/>
          </p:nvPicPr>
          <p:blipFill rotWithShape="1">
            <a:blip r:embed="rId67">
              <a:alphaModFix/>
            </a:blip>
            <a:srcRect b="0" l="0" r="0" t="0"/>
            <a:stretch/>
          </p:blipFill>
          <p:spPr>
            <a:xfrm>
              <a:off x="885914" y="2169224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889" name="Google Shape;1889;p33"/>
          <p:cNvGrpSpPr/>
          <p:nvPr/>
        </p:nvGrpSpPr>
        <p:grpSpPr>
          <a:xfrm>
            <a:off x="840075" y="1009715"/>
            <a:ext cx="561861" cy="430821"/>
            <a:chOff x="840075" y="1009715"/>
            <a:chExt cx="561861" cy="430821"/>
          </a:xfrm>
        </p:grpSpPr>
        <p:pic>
          <p:nvPicPr>
            <p:cNvPr id="1890" name="Google Shape;1890;p33"/>
            <p:cNvPicPr preferRelativeResize="0"/>
            <p:nvPr/>
          </p:nvPicPr>
          <p:blipFill rotWithShape="1">
            <a:blip r:embed="rId69">
              <a:alphaModFix amt="20000"/>
            </a:blip>
            <a:srcRect b="0" l="357" r="347" t="0"/>
            <a:stretch/>
          </p:blipFill>
          <p:spPr>
            <a:xfrm>
              <a:off x="938627" y="1009715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891" name="Google Shape;1891;p33"/>
            <p:cNvPicPr preferRelativeResize="0"/>
            <p:nvPr/>
          </p:nvPicPr>
          <p:blipFill rotWithShape="1">
            <a:blip r:embed="rId72">
              <a:alphaModFix amt="20000"/>
            </a:blip>
            <a:srcRect b="9853" l="23236" r="23236" t="9845"/>
            <a:stretch/>
          </p:blipFill>
          <p:spPr>
            <a:xfrm>
              <a:off x="840075" y="1181000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892" name="Google Shape;1892;p33"/>
            <p:cNvPicPr preferRelativeResize="0"/>
            <p:nvPr/>
          </p:nvPicPr>
          <p:blipFill rotWithShape="1">
            <a:blip r:embed="rId67">
              <a:alphaModFix amt="20000"/>
            </a:blip>
            <a:srcRect b="0" l="0" r="0" t="0"/>
            <a:stretch/>
          </p:blipFill>
          <p:spPr>
            <a:xfrm>
              <a:off x="1037175" y="1180999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893" name="Google Shape;1893;p33"/>
            <p:cNvPicPr preferRelativeResize="0"/>
            <p:nvPr/>
          </p:nvPicPr>
          <p:blipFill>
            <a:blip r:embed="rId65">
              <a:alphaModFix amt="20000"/>
            </a:blip>
            <a:stretch>
              <a:fillRect/>
            </a:stretch>
          </p:blipFill>
          <p:spPr>
            <a:xfrm rot="5400000">
              <a:off x="1212525" y="1251125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94" name="Google Shape;1894;p33"/>
          <p:cNvGrpSpPr/>
          <p:nvPr/>
        </p:nvGrpSpPr>
        <p:grpSpPr>
          <a:xfrm>
            <a:off x="4964871" y="4107449"/>
            <a:ext cx="561878" cy="459037"/>
            <a:chOff x="4964871" y="4107449"/>
            <a:chExt cx="561878" cy="459037"/>
          </a:xfrm>
        </p:grpSpPr>
        <p:pic>
          <p:nvPicPr>
            <p:cNvPr id="1895" name="Google Shape;1895;p33"/>
            <p:cNvPicPr preferRelativeResize="0"/>
            <p:nvPr/>
          </p:nvPicPr>
          <p:blipFill>
            <a:blip r:embed="rId65">
              <a:alphaModFix amt="20000"/>
            </a:blip>
            <a:stretch>
              <a:fillRect/>
            </a:stretch>
          </p:blipFill>
          <p:spPr>
            <a:xfrm rot="5400000">
              <a:off x="5337337" y="4377075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6" name="Google Shape;1896;p33"/>
            <p:cNvPicPr preferRelativeResize="0"/>
            <p:nvPr/>
          </p:nvPicPr>
          <p:blipFill rotWithShape="1">
            <a:blip r:embed="rId69">
              <a:alphaModFix amt="20000"/>
            </a:blip>
            <a:srcRect b="0" l="357" r="347" t="0"/>
            <a:stretch/>
          </p:blipFill>
          <p:spPr>
            <a:xfrm>
              <a:off x="5161564" y="4107449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897" name="Google Shape;1897;p33"/>
            <p:cNvPicPr preferRelativeResize="0"/>
            <p:nvPr/>
          </p:nvPicPr>
          <p:blipFill rotWithShape="1">
            <a:blip r:embed="rId72">
              <a:alphaModFix amt="20000"/>
            </a:blip>
            <a:srcRect b="9853" l="23236" r="23236" t="9845"/>
            <a:stretch/>
          </p:blipFill>
          <p:spPr>
            <a:xfrm>
              <a:off x="4964887" y="4306950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898" name="Google Shape;1898;p33"/>
            <p:cNvPicPr preferRelativeResize="0"/>
            <p:nvPr/>
          </p:nvPicPr>
          <p:blipFill rotWithShape="1">
            <a:blip r:embed="rId67">
              <a:alphaModFix amt="20000"/>
            </a:blip>
            <a:srcRect b="0" l="0" r="0" t="0"/>
            <a:stretch/>
          </p:blipFill>
          <p:spPr>
            <a:xfrm>
              <a:off x="5161987" y="4306949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899" name="Google Shape;1899;p33"/>
            <p:cNvPicPr preferRelativeResize="0"/>
            <p:nvPr/>
          </p:nvPicPr>
          <p:blipFill rotWithShape="1">
            <a:blip r:embed="rId66">
              <a:alphaModFix amt="20000"/>
            </a:blip>
            <a:srcRect b="0" l="0" r="0" t="0"/>
            <a:stretch/>
          </p:blipFill>
          <p:spPr>
            <a:xfrm>
              <a:off x="4964871" y="4108647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900" name="Google Shape;1900;p33"/>
          <p:cNvGrpSpPr/>
          <p:nvPr/>
        </p:nvGrpSpPr>
        <p:grpSpPr>
          <a:xfrm>
            <a:off x="2339993" y="4530115"/>
            <a:ext cx="323084" cy="358482"/>
            <a:chOff x="2339993" y="4530115"/>
            <a:chExt cx="323084" cy="358482"/>
          </a:xfrm>
        </p:grpSpPr>
        <p:pic>
          <p:nvPicPr>
            <p:cNvPr id="1901" name="Google Shape;1901;p33"/>
            <p:cNvPicPr preferRelativeResize="0"/>
            <p:nvPr/>
          </p:nvPicPr>
          <p:blipFill>
            <a:blip r:embed="rId65">
              <a:alphaModFix/>
            </a:blip>
            <a:stretch>
              <a:fillRect/>
            </a:stretch>
          </p:blipFill>
          <p:spPr>
            <a:xfrm rot="-9899974">
              <a:off x="2364874" y="4656938"/>
              <a:ext cx="164850" cy="2139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2" name="Google Shape;1902;p33"/>
            <p:cNvPicPr preferRelativeResize="0"/>
            <p:nvPr/>
          </p:nvPicPr>
          <p:blipFill rotWithShape="1">
            <a:blip r:embed="rId69">
              <a:alphaModFix/>
            </a:blip>
            <a:srcRect b="0" l="357" r="347" t="0"/>
            <a:stretch/>
          </p:blipFill>
          <p:spPr>
            <a:xfrm>
              <a:off x="2480077" y="4530115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903" name="Google Shape;1903;p33"/>
          <p:cNvGrpSpPr/>
          <p:nvPr/>
        </p:nvGrpSpPr>
        <p:grpSpPr>
          <a:xfrm>
            <a:off x="796789" y="1490323"/>
            <a:ext cx="595878" cy="292950"/>
            <a:chOff x="796789" y="1490323"/>
            <a:chExt cx="595878" cy="292950"/>
          </a:xfrm>
        </p:grpSpPr>
        <p:pic>
          <p:nvPicPr>
            <p:cNvPr id="1904" name="Google Shape;1904;p33"/>
            <p:cNvPicPr preferRelativeResize="0"/>
            <p:nvPr/>
          </p:nvPicPr>
          <p:blipFill rotWithShape="1">
            <a:blip r:embed="rId66">
              <a:alphaModFix amt="20000"/>
            </a:blip>
            <a:srcRect b="0" l="0" r="0" t="0"/>
            <a:stretch/>
          </p:blipFill>
          <p:spPr>
            <a:xfrm>
              <a:off x="993911" y="1599072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905" name="Google Shape;1905;p33"/>
            <p:cNvPicPr preferRelativeResize="0"/>
            <p:nvPr/>
          </p:nvPicPr>
          <p:blipFill>
            <a:blip r:embed="rId68">
              <a:alphaModFix amt="20000"/>
            </a:blip>
            <a:stretch>
              <a:fillRect/>
            </a:stretch>
          </p:blipFill>
          <p:spPr>
            <a:xfrm rot="2700000">
              <a:off x="1176303" y="1517270"/>
              <a:ext cx="164851" cy="2139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6" name="Google Shape;1906;p33"/>
            <p:cNvPicPr preferRelativeResize="0"/>
            <p:nvPr/>
          </p:nvPicPr>
          <p:blipFill rotWithShape="1">
            <a:blip r:embed="rId67">
              <a:alphaModFix amt="20000"/>
            </a:blip>
            <a:srcRect b="0" l="0" r="0" t="0"/>
            <a:stretch/>
          </p:blipFill>
          <p:spPr>
            <a:xfrm>
              <a:off x="796789" y="1597874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907" name="Google Shape;1907;p33"/>
          <p:cNvGrpSpPr/>
          <p:nvPr/>
        </p:nvGrpSpPr>
        <p:grpSpPr>
          <a:xfrm>
            <a:off x="1989586" y="3066092"/>
            <a:ext cx="448800" cy="970931"/>
            <a:chOff x="1989586" y="3066092"/>
            <a:chExt cx="448800" cy="970931"/>
          </a:xfrm>
        </p:grpSpPr>
        <p:sp>
          <p:nvSpPr>
            <p:cNvPr id="1908" name="Google Shape;1908;p33"/>
            <p:cNvSpPr/>
            <p:nvPr/>
          </p:nvSpPr>
          <p:spPr>
            <a:xfrm>
              <a:off x="1989586" y="3066108"/>
              <a:ext cx="448800" cy="970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909" name="Google Shape;1909;p33"/>
            <p:cNvPicPr preferRelativeResize="0"/>
            <p:nvPr/>
          </p:nvPicPr>
          <p:blipFill rotWithShape="1">
            <a:blip r:embed="rId73">
              <a:alphaModFix amt="40000"/>
            </a:blip>
            <a:srcRect b="9" l="0" r="0" t="9"/>
            <a:stretch/>
          </p:blipFill>
          <p:spPr>
            <a:xfrm>
              <a:off x="1989618" y="3066092"/>
              <a:ext cx="448751" cy="970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0" name="Google Shape;1910;p33"/>
            <p:cNvPicPr preferRelativeResize="0"/>
            <p:nvPr/>
          </p:nvPicPr>
          <p:blipFill rotWithShape="1">
            <a:blip r:embed="rId74">
              <a:alphaModFix/>
            </a:blip>
            <a:srcRect b="8892" l="0" r="0" t="52429"/>
            <a:stretch/>
          </p:blipFill>
          <p:spPr>
            <a:xfrm>
              <a:off x="1989622" y="3575177"/>
              <a:ext cx="448741" cy="3755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11" name="Google Shape;1911;p33"/>
          <p:cNvGrpSpPr/>
          <p:nvPr/>
        </p:nvGrpSpPr>
        <p:grpSpPr>
          <a:xfrm>
            <a:off x="1505988" y="3801347"/>
            <a:ext cx="595865" cy="355478"/>
            <a:chOff x="455302" y="2509222"/>
            <a:chExt cx="595865" cy="355478"/>
          </a:xfrm>
        </p:grpSpPr>
        <p:pic>
          <p:nvPicPr>
            <p:cNvPr id="1912" name="Google Shape;1912;p33"/>
            <p:cNvPicPr preferRelativeResize="0"/>
            <p:nvPr/>
          </p:nvPicPr>
          <p:blipFill rotWithShape="1">
            <a:blip r:embed="rId69">
              <a:alphaModFix amt="20000"/>
            </a:blip>
            <a:srcRect b="0" l="357" r="347" t="0"/>
            <a:stretch/>
          </p:blipFill>
          <p:spPr>
            <a:xfrm>
              <a:off x="455302" y="2679290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913" name="Google Shape;1913;p33"/>
            <p:cNvPicPr preferRelativeResize="0"/>
            <p:nvPr/>
          </p:nvPicPr>
          <p:blipFill rotWithShape="1">
            <a:blip r:embed="rId72">
              <a:alphaModFix amt="20000"/>
            </a:blip>
            <a:srcRect b="9853" l="23236" r="23236" t="9845"/>
            <a:stretch/>
          </p:blipFill>
          <p:spPr>
            <a:xfrm>
              <a:off x="652400" y="2679300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914" name="Google Shape;1914;p33"/>
            <p:cNvPicPr preferRelativeResize="0"/>
            <p:nvPr/>
          </p:nvPicPr>
          <p:blipFill rotWithShape="1">
            <a:blip r:embed="rId66">
              <a:alphaModFix amt="20000"/>
            </a:blip>
            <a:srcRect b="0" l="0" r="0" t="0"/>
            <a:stretch/>
          </p:blipFill>
          <p:spPr>
            <a:xfrm>
              <a:off x="553861" y="2509222"/>
              <a:ext cx="183000" cy="183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915" name="Google Shape;1915;p33"/>
            <p:cNvPicPr preferRelativeResize="0"/>
            <p:nvPr/>
          </p:nvPicPr>
          <p:blipFill>
            <a:blip r:embed="rId68">
              <a:alphaModFix amt="20000"/>
            </a:blip>
            <a:stretch>
              <a:fillRect/>
            </a:stretch>
          </p:blipFill>
          <p:spPr>
            <a:xfrm rot="2700000">
              <a:off x="834803" y="2598695"/>
              <a:ext cx="164851" cy="21398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16" name="Google Shape;1916;p33"/>
          <p:cNvGrpSpPr/>
          <p:nvPr/>
        </p:nvGrpSpPr>
        <p:grpSpPr>
          <a:xfrm>
            <a:off x="1713439" y="3415465"/>
            <a:ext cx="364781" cy="259537"/>
            <a:chOff x="1713439" y="3415465"/>
            <a:chExt cx="364781" cy="259537"/>
          </a:xfrm>
        </p:grpSpPr>
        <p:pic>
          <p:nvPicPr>
            <p:cNvPr id="1917" name="Google Shape;1917;p33"/>
            <p:cNvPicPr preferRelativeResize="0"/>
            <p:nvPr/>
          </p:nvPicPr>
          <p:blipFill rotWithShape="1">
            <a:blip r:embed="rId69">
              <a:alphaModFix/>
            </a:blip>
            <a:srcRect b="0" l="357" r="347" t="0"/>
            <a:stretch/>
          </p:blipFill>
          <p:spPr>
            <a:xfrm>
              <a:off x="1713439" y="3415465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918" name="Google Shape;1918;p33"/>
            <p:cNvPicPr preferRelativeResize="0"/>
            <p:nvPr/>
          </p:nvPicPr>
          <p:blipFill>
            <a:blip r:embed="rId65">
              <a:alphaModFix/>
            </a:blip>
            <a:stretch>
              <a:fillRect/>
            </a:stretch>
          </p:blipFill>
          <p:spPr>
            <a:xfrm rot="5400000">
              <a:off x="1888810" y="3485592"/>
              <a:ext cx="164850" cy="2139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19" name="Google Shape;1919;p33"/>
          <p:cNvGrpSpPr/>
          <p:nvPr/>
        </p:nvGrpSpPr>
        <p:grpSpPr>
          <a:xfrm>
            <a:off x="3738153" y="4750846"/>
            <a:ext cx="364760" cy="259509"/>
            <a:chOff x="3835416" y="2631806"/>
            <a:chExt cx="364760" cy="259509"/>
          </a:xfrm>
        </p:grpSpPr>
        <p:pic>
          <p:nvPicPr>
            <p:cNvPr id="1920" name="Google Shape;1920;p33"/>
            <p:cNvPicPr preferRelativeResize="0"/>
            <p:nvPr/>
          </p:nvPicPr>
          <p:blipFill>
            <a:blip r:embed="rId68">
              <a:alphaModFix/>
            </a:blip>
            <a:stretch>
              <a:fillRect/>
            </a:stretch>
          </p:blipFill>
          <p:spPr>
            <a:xfrm rot="5400000">
              <a:off x="4010762" y="2701900"/>
              <a:ext cx="164850" cy="21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1" name="Google Shape;1921;p33"/>
            <p:cNvPicPr preferRelativeResize="0"/>
            <p:nvPr/>
          </p:nvPicPr>
          <p:blipFill rotWithShape="1">
            <a:blip r:embed="rId69">
              <a:alphaModFix/>
            </a:blip>
            <a:srcRect b="0" l="357" r="347" t="0"/>
            <a:stretch/>
          </p:blipFill>
          <p:spPr>
            <a:xfrm>
              <a:off x="3835416" y="2631806"/>
              <a:ext cx="183000" cy="1854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1922" name="Google Shape;1922;p33">
            <a:hlinkClick action="ppaction://hlinksldjump" r:id="rId75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6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of Improvements</a:t>
            </a:r>
            <a:endParaRPr/>
          </a:p>
        </p:txBody>
      </p:sp>
      <p:sp>
        <p:nvSpPr>
          <p:cNvPr id="1928" name="Google Shape;1928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Make the Networking map more interactive</a:t>
            </a:r>
            <a:endParaRPr/>
          </a:p>
        </p:txBody>
      </p:sp>
      <p:pic>
        <p:nvPicPr>
          <p:cNvPr id="1929" name="Google Shape;192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400" y="867850"/>
            <a:ext cx="4393800" cy="1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0" name="Google Shape;193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5576" y="2740075"/>
            <a:ext cx="2481943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4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" name="Google Shape;1935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of Improvements</a:t>
            </a:r>
            <a:endParaRPr/>
          </a:p>
        </p:txBody>
      </p:sp>
      <p:sp>
        <p:nvSpPr>
          <p:cNvPr id="1936" name="Google Shape;1936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Make the Networking map feel more interactive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Improve the structure of the Near You page</a:t>
            </a:r>
            <a:endParaRPr/>
          </a:p>
        </p:txBody>
      </p:sp>
      <p:pic>
        <p:nvPicPr>
          <p:cNvPr id="1937" name="Google Shape;193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400" y="867850"/>
            <a:ext cx="4393800" cy="1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8" name="Google Shape;193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9340" y="2740075"/>
            <a:ext cx="1325313" cy="182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2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Google Shape;1943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of Improvements</a:t>
            </a:r>
            <a:endParaRPr/>
          </a:p>
        </p:txBody>
      </p:sp>
      <p:sp>
        <p:nvSpPr>
          <p:cNvPr id="1944" name="Google Shape;1944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Make the Networking map feel more interactive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Improve the structure of the Near You map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Make location sharing feel more secure</a:t>
            </a:r>
            <a:endParaRPr/>
          </a:p>
        </p:txBody>
      </p:sp>
      <p:pic>
        <p:nvPicPr>
          <p:cNvPr id="1945" name="Google Shape;194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400" y="867850"/>
            <a:ext cx="4393800" cy="1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6" name="Google Shape;194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7357" y="2740076"/>
            <a:ext cx="1329305" cy="182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0" name="Shape 1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" name="Google Shape;1951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of Improvements</a:t>
            </a:r>
            <a:endParaRPr/>
          </a:p>
        </p:txBody>
      </p:sp>
      <p:sp>
        <p:nvSpPr>
          <p:cNvPr id="1952" name="Google Shape;1952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Make the Networking map feel more interactive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Improve the structure of the Near You map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Make location sharing feel more secure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Make it easier to navigate the app</a:t>
            </a:r>
            <a:endParaRPr/>
          </a:p>
        </p:txBody>
      </p:sp>
      <p:pic>
        <p:nvPicPr>
          <p:cNvPr id="1953" name="Google Shape;195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400" y="867850"/>
            <a:ext cx="4393800" cy="1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4" name="Google Shape;195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987" y="2740075"/>
            <a:ext cx="1657035" cy="182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8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p38"/>
          <p:cNvSpPr/>
          <p:nvPr/>
        </p:nvSpPr>
        <p:spPr>
          <a:xfrm>
            <a:off x="0" y="-2350"/>
            <a:ext cx="9144000" cy="51480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F3F3F3"/>
              </a:gs>
              <a:gs pos="50000">
                <a:srgbClr val="F3F3F3"/>
              </a:gs>
              <a:gs pos="100000">
                <a:srgbClr val="F3F3F3">
                  <a:alpha val="25098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60" name="Google Shape;196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69100" y="2467199"/>
            <a:ext cx="1267751" cy="274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1" name="Google Shape;196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8145350" y="1149974"/>
            <a:ext cx="1267751" cy="274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2" name="Google Shape;196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2595850" y="-238124"/>
            <a:ext cx="3779374" cy="549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3" name="Google Shape;196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475500" y="-1385526"/>
            <a:ext cx="1267751" cy="274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4" name="Google Shape;196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310425" y="-1385526"/>
            <a:ext cx="1267751" cy="274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5" name="Google Shape;196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8145350" y="-1385526"/>
            <a:ext cx="1267751" cy="274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6" name="Google Shape;1966;p38"/>
          <p:cNvPicPr preferRelativeResize="0"/>
          <p:nvPr/>
        </p:nvPicPr>
        <p:blipFill rotWithShape="1">
          <a:blip r:embed="rId3">
            <a:alphaModFix/>
          </a:blip>
          <a:srcRect b="0" l="46921" r="0" t="0"/>
          <a:stretch/>
        </p:blipFill>
        <p:spPr>
          <a:xfrm rot="-5400000">
            <a:off x="8352451" y="-415201"/>
            <a:ext cx="672899" cy="274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7" name="Google Shape;1967;p38"/>
          <p:cNvPicPr preferRelativeResize="0"/>
          <p:nvPr/>
        </p:nvPicPr>
        <p:blipFill rotWithShape="1">
          <a:blip r:embed="rId3">
            <a:alphaModFix/>
          </a:blip>
          <a:srcRect b="0" l="0" r="0" t="2856"/>
          <a:stretch/>
        </p:blipFill>
        <p:spPr>
          <a:xfrm rot="-5400000">
            <a:off x="8094236" y="-78562"/>
            <a:ext cx="1267751" cy="266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8" name="Google Shape;196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917625" y="2393199"/>
            <a:ext cx="1267751" cy="274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9" name="Google Shape;196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69100" y="-1385526"/>
            <a:ext cx="1267751" cy="274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0" name="Google Shape;197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69100" y="-117776"/>
            <a:ext cx="1267751" cy="274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1" name="Google Shape;197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69100" y="1199449"/>
            <a:ext cx="1267751" cy="274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2" name="Google Shape;197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69100" y="3734949"/>
            <a:ext cx="1267751" cy="274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3" name="Google Shape;197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475500" y="3784424"/>
            <a:ext cx="1267751" cy="274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4" name="Google Shape;197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310425" y="3784424"/>
            <a:ext cx="1267751" cy="274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5" name="Google Shape;197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8145350" y="3734949"/>
            <a:ext cx="1267751" cy="274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6" name="Google Shape;1976;p38"/>
          <p:cNvPicPr preferRelativeResize="0"/>
          <p:nvPr/>
        </p:nvPicPr>
        <p:blipFill rotWithShape="1">
          <a:blip r:embed="rId3">
            <a:alphaModFix/>
          </a:blip>
          <a:srcRect b="49565" l="29698" r="28712" t="23630"/>
          <a:stretch/>
        </p:blipFill>
        <p:spPr>
          <a:xfrm rot="-5400000">
            <a:off x="1841289" y="4113562"/>
            <a:ext cx="527225" cy="73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7" name="Google Shape;1977;p38"/>
          <p:cNvPicPr preferRelativeResize="0"/>
          <p:nvPr/>
        </p:nvPicPr>
        <p:blipFill rotWithShape="1">
          <a:blip r:embed="rId3">
            <a:alphaModFix/>
          </a:blip>
          <a:srcRect b="57652" l="29698" r="28712" t="32519"/>
          <a:stretch/>
        </p:blipFill>
        <p:spPr>
          <a:xfrm rot="-5400000">
            <a:off x="1667501" y="697999"/>
            <a:ext cx="527225" cy="269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8" name="Google Shape;1978;p38"/>
          <p:cNvPicPr preferRelativeResize="0"/>
          <p:nvPr/>
        </p:nvPicPr>
        <p:blipFill rotWithShape="1">
          <a:blip r:embed="rId3">
            <a:alphaModFix/>
          </a:blip>
          <a:srcRect b="56310" l="29699" r="53859" t="32968"/>
          <a:stretch/>
        </p:blipFill>
        <p:spPr>
          <a:xfrm rot="-5400000">
            <a:off x="3005162" y="4334262"/>
            <a:ext cx="208425" cy="29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9" name="Google Shape;1979;p38"/>
          <p:cNvPicPr preferRelativeResize="0"/>
          <p:nvPr/>
        </p:nvPicPr>
        <p:blipFill rotWithShape="1">
          <a:blip r:embed="rId3">
            <a:alphaModFix/>
          </a:blip>
          <a:srcRect b="56308" l="25162" r="46122" t="16428"/>
          <a:stretch/>
        </p:blipFill>
        <p:spPr>
          <a:xfrm rot="-5400000">
            <a:off x="6935688" y="4136011"/>
            <a:ext cx="364026" cy="74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0" name="Google Shape;1980;p38"/>
          <p:cNvPicPr preferRelativeResize="0"/>
          <p:nvPr/>
        </p:nvPicPr>
        <p:blipFill rotWithShape="1">
          <a:blip r:embed="rId3">
            <a:alphaModFix/>
          </a:blip>
          <a:srcRect b="56310" l="29699" r="53859" t="32968"/>
          <a:stretch/>
        </p:blipFill>
        <p:spPr>
          <a:xfrm rot="-5400000">
            <a:off x="5180637" y="636712"/>
            <a:ext cx="208425" cy="29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1" name="Google Shape;1981;p38"/>
          <p:cNvPicPr preferRelativeResize="0"/>
          <p:nvPr/>
        </p:nvPicPr>
        <p:blipFill rotWithShape="1">
          <a:blip r:embed="rId3">
            <a:alphaModFix/>
          </a:blip>
          <a:srcRect b="89278" l="29215" r="54342" t="0"/>
          <a:stretch/>
        </p:blipFill>
        <p:spPr>
          <a:xfrm>
            <a:off x="4467800" y="3205624"/>
            <a:ext cx="208425" cy="29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2" name="Google Shape;1982;p38"/>
          <p:cNvPicPr preferRelativeResize="0"/>
          <p:nvPr/>
        </p:nvPicPr>
        <p:blipFill rotWithShape="1">
          <a:blip r:embed="rId3">
            <a:alphaModFix/>
          </a:blip>
          <a:srcRect b="56308" l="25162" r="46122" t="16428"/>
          <a:stretch/>
        </p:blipFill>
        <p:spPr>
          <a:xfrm rot="-5400000">
            <a:off x="4276126" y="4136011"/>
            <a:ext cx="364026" cy="748252"/>
          </a:xfrm>
          <a:prstGeom prst="rect">
            <a:avLst/>
          </a:prstGeom>
          <a:noFill/>
          <a:ln>
            <a:noFill/>
          </a:ln>
        </p:spPr>
      </p:pic>
      <p:sp>
        <p:nvSpPr>
          <p:cNvPr id="1983" name="Google Shape;1983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84" name="Google Shape;1984;p38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-58650" y="3782175"/>
            <a:ext cx="2133200" cy="144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5" name="Google Shape;1985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87600" y="2992644"/>
            <a:ext cx="5064151" cy="2237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6" name="Google Shape;1986;p38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-216987" y="-127675"/>
            <a:ext cx="9577974" cy="3474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87" name="Google Shape;1987;p38"/>
          <p:cNvSpPr/>
          <p:nvPr/>
        </p:nvSpPr>
        <p:spPr>
          <a:xfrm>
            <a:off x="13" y="-2350"/>
            <a:ext cx="9144000" cy="51480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FFFFFF">
                  <a:alpha val="31372"/>
                </a:srgbClr>
              </a:gs>
              <a:gs pos="100000">
                <a:srgbClr val="FFFFFF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88" name="Google Shape;1988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400000">
            <a:off x="3197326" y="23399"/>
            <a:ext cx="2650975" cy="5169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2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of Improvements</a:t>
            </a:r>
            <a:endParaRPr/>
          </a:p>
        </p:txBody>
      </p:sp>
      <p:sp>
        <p:nvSpPr>
          <p:cNvPr id="1994" name="Google Shape;1994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Make the Networking map feel more interactive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Improve the structure of the Near You map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Make location sharing feel more secure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Make it easier to navigate the app</a:t>
            </a:r>
            <a:endParaRPr/>
          </a:p>
        </p:txBody>
      </p:sp>
      <p:pic>
        <p:nvPicPr>
          <p:cNvPr id="1995" name="Google Shape;199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400" y="867850"/>
            <a:ext cx="4393800" cy="1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6" name="Google Shape;199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987" y="2740075"/>
            <a:ext cx="1657035" cy="182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0" name="Shape 2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" name="Google Shape;2001;p40"/>
          <p:cNvSpPr/>
          <p:nvPr/>
        </p:nvSpPr>
        <p:spPr>
          <a:xfrm>
            <a:off x="0" y="-2350"/>
            <a:ext cx="9144000" cy="51480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F3F3F3"/>
              </a:gs>
              <a:gs pos="50000">
                <a:srgbClr val="F3F3F3"/>
              </a:gs>
              <a:gs pos="100000">
                <a:srgbClr val="F3F3F3">
                  <a:alpha val="25098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02" name="Google Shape;200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69100" y="2467199"/>
            <a:ext cx="1267751" cy="274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3" name="Google Shape;200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8145350" y="1149974"/>
            <a:ext cx="1267751" cy="274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4" name="Google Shape;200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2595850" y="-238124"/>
            <a:ext cx="3779374" cy="549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5" name="Google Shape;200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475500" y="-1385526"/>
            <a:ext cx="1267751" cy="274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6" name="Google Shape;200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310425" y="-1385526"/>
            <a:ext cx="1267751" cy="274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7" name="Google Shape;200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8145350" y="-1385526"/>
            <a:ext cx="1267751" cy="274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8" name="Google Shape;2008;p40"/>
          <p:cNvPicPr preferRelativeResize="0"/>
          <p:nvPr/>
        </p:nvPicPr>
        <p:blipFill rotWithShape="1">
          <a:blip r:embed="rId3">
            <a:alphaModFix/>
          </a:blip>
          <a:srcRect b="0" l="46921" r="0" t="0"/>
          <a:stretch/>
        </p:blipFill>
        <p:spPr>
          <a:xfrm rot="-5400000">
            <a:off x="8352451" y="-415201"/>
            <a:ext cx="672899" cy="274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9" name="Google Shape;2009;p40"/>
          <p:cNvPicPr preferRelativeResize="0"/>
          <p:nvPr/>
        </p:nvPicPr>
        <p:blipFill rotWithShape="1">
          <a:blip r:embed="rId3">
            <a:alphaModFix/>
          </a:blip>
          <a:srcRect b="0" l="0" r="0" t="2856"/>
          <a:stretch/>
        </p:blipFill>
        <p:spPr>
          <a:xfrm rot="-5400000">
            <a:off x="8094236" y="-78562"/>
            <a:ext cx="1267751" cy="266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0" name="Google Shape;201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917625" y="2393199"/>
            <a:ext cx="1267751" cy="274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1" name="Google Shape;201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69100" y="-1385526"/>
            <a:ext cx="1267751" cy="274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2" name="Google Shape;201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69100" y="-117776"/>
            <a:ext cx="1267751" cy="274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3" name="Google Shape;201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69100" y="1199449"/>
            <a:ext cx="1267751" cy="274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4" name="Google Shape;201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69100" y="3734949"/>
            <a:ext cx="1267751" cy="274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5" name="Google Shape;201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475500" y="3784424"/>
            <a:ext cx="1267751" cy="274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6" name="Google Shape;201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310425" y="3784424"/>
            <a:ext cx="1267751" cy="274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7" name="Google Shape;201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8145350" y="3734949"/>
            <a:ext cx="1267751" cy="274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8" name="Google Shape;2018;p40"/>
          <p:cNvPicPr preferRelativeResize="0"/>
          <p:nvPr/>
        </p:nvPicPr>
        <p:blipFill rotWithShape="1">
          <a:blip r:embed="rId3">
            <a:alphaModFix/>
          </a:blip>
          <a:srcRect b="49565" l="29698" r="28712" t="23630"/>
          <a:stretch/>
        </p:blipFill>
        <p:spPr>
          <a:xfrm rot="-5400000">
            <a:off x="1841289" y="4113562"/>
            <a:ext cx="527225" cy="73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9" name="Google Shape;2019;p40"/>
          <p:cNvPicPr preferRelativeResize="0"/>
          <p:nvPr/>
        </p:nvPicPr>
        <p:blipFill rotWithShape="1">
          <a:blip r:embed="rId3">
            <a:alphaModFix/>
          </a:blip>
          <a:srcRect b="57652" l="29698" r="28712" t="32519"/>
          <a:stretch/>
        </p:blipFill>
        <p:spPr>
          <a:xfrm rot="-5400000">
            <a:off x="1667501" y="697999"/>
            <a:ext cx="527225" cy="269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0" name="Google Shape;2020;p40"/>
          <p:cNvPicPr preferRelativeResize="0"/>
          <p:nvPr/>
        </p:nvPicPr>
        <p:blipFill rotWithShape="1">
          <a:blip r:embed="rId3">
            <a:alphaModFix/>
          </a:blip>
          <a:srcRect b="56310" l="29699" r="53859" t="32968"/>
          <a:stretch/>
        </p:blipFill>
        <p:spPr>
          <a:xfrm rot="-5400000">
            <a:off x="3005162" y="4334262"/>
            <a:ext cx="208425" cy="29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1" name="Google Shape;2021;p40"/>
          <p:cNvPicPr preferRelativeResize="0"/>
          <p:nvPr/>
        </p:nvPicPr>
        <p:blipFill rotWithShape="1">
          <a:blip r:embed="rId3">
            <a:alphaModFix/>
          </a:blip>
          <a:srcRect b="56308" l="25162" r="46122" t="16428"/>
          <a:stretch/>
        </p:blipFill>
        <p:spPr>
          <a:xfrm rot="-5400000">
            <a:off x="6935688" y="4136011"/>
            <a:ext cx="364026" cy="74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2" name="Google Shape;2022;p40"/>
          <p:cNvPicPr preferRelativeResize="0"/>
          <p:nvPr/>
        </p:nvPicPr>
        <p:blipFill rotWithShape="1">
          <a:blip r:embed="rId3">
            <a:alphaModFix/>
          </a:blip>
          <a:srcRect b="56310" l="29699" r="53859" t="32968"/>
          <a:stretch/>
        </p:blipFill>
        <p:spPr>
          <a:xfrm rot="-5400000">
            <a:off x="5180637" y="636712"/>
            <a:ext cx="208425" cy="29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3" name="Google Shape;2023;p40"/>
          <p:cNvPicPr preferRelativeResize="0"/>
          <p:nvPr/>
        </p:nvPicPr>
        <p:blipFill rotWithShape="1">
          <a:blip r:embed="rId3">
            <a:alphaModFix/>
          </a:blip>
          <a:srcRect b="89278" l="29215" r="54342" t="0"/>
          <a:stretch/>
        </p:blipFill>
        <p:spPr>
          <a:xfrm>
            <a:off x="4467800" y="3205624"/>
            <a:ext cx="208425" cy="29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4" name="Google Shape;2024;p40"/>
          <p:cNvPicPr preferRelativeResize="0"/>
          <p:nvPr/>
        </p:nvPicPr>
        <p:blipFill rotWithShape="1">
          <a:blip r:embed="rId3">
            <a:alphaModFix/>
          </a:blip>
          <a:srcRect b="56308" l="25162" r="46122" t="16428"/>
          <a:stretch/>
        </p:blipFill>
        <p:spPr>
          <a:xfrm rot="-5400000">
            <a:off x="4276126" y="4136011"/>
            <a:ext cx="364026" cy="748252"/>
          </a:xfrm>
          <a:prstGeom prst="rect">
            <a:avLst/>
          </a:prstGeom>
          <a:noFill/>
          <a:ln>
            <a:noFill/>
          </a:ln>
        </p:spPr>
      </p:pic>
      <p:sp>
        <p:nvSpPr>
          <p:cNvPr id="2025" name="Google Shape;2025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26" name="Google Shape;2026;p40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-58650" y="3782175"/>
            <a:ext cx="2133200" cy="144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7" name="Google Shape;2027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87600" y="2992644"/>
            <a:ext cx="5064151" cy="2237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8" name="Google Shape;2028;p40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-216987" y="-127675"/>
            <a:ext cx="9577974" cy="347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029" name="Google Shape;2029;p40"/>
          <p:cNvSpPr/>
          <p:nvPr/>
        </p:nvSpPr>
        <p:spPr>
          <a:xfrm>
            <a:off x="13" y="-2350"/>
            <a:ext cx="9144000" cy="51480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FFFFFF">
                  <a:alpha val="31372"/>
                </a:srgbClr>
              </a:gs>
              <a:gs pos="100000">
                <a:srgbClr val="FFFFFF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30" name="Google Shape;2030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400000">
            <a:off x="3197326" y="23399"/>
            <a:ext cx="2650975" cy="5169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034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5" name="Google Shape;2035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76600" y="3349925"/>
            <a:ext cx="323700" cy="32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36" name="Google Shape;2036;p41"/>
          <p:cNvPicPr preferRelativeResize="0"/>
          <p:nvPr/>
        </p:nvPicPr>
        <p:blipFill rotWithShape="1">
          <a:blip r:embed="rId4">
            <a:alphaModFix/>
          </a:blip>
          <a:srcRect b="0" l="357" r="347" t="0"/>
          <a:stretch/>
        </p:blipFill>
        <p:spPr>
          <a:xfrm>
            <a:off x="2693678" y="3687225"/>
            <a:ext cx="323700" cy="32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37" name="Google Shape;2037;p41"/>
          <p:cNvPicPr preferRelativeResize="0"/>
          <p:nvPr/>
        </p:nvPicPr>
        <p:blipFill rotWithShape="1">
          <a:blip r:embed="rId4">
            <a:alphaModFix/>
          </a:blip>
          <a:srcRect b="0" l="357" r="347" t="0"/>
          <a:stretch/>
        </p:blipFill>
        <p:spPr>
          <a:xfrm>
            <a:off x="5869803" y="1267275"/>
            <a:ext cx="323700" cy="323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38" name="Google Shape;2038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Things We Did Right</a:t>
            </a:r>
            <a:endParaRPr/>
          </a:p>
        </p:txBody>
      </p:sp>
      <p:grpSp>
        <p:nvGrpSpPr>
          <p:cNvPr id="2039" name="Google Shape;2039;p41"/>
          <p:cNvGrpSpPr/>
          <p:nvPr/>
        </p:nvGrpSpPr>
        <p:grpSpPr>
          <a:xfrm>
            <a:off x="656100" y="1267325"/>
            <a:ext cx="927306" cy="2006770"/>
            <a:chOff x="656100" y="1267325"/>
            <a:chExt cx="927306" cy="2006770"/>
          </a:xfrm>
        </p:grpSpPr>
        <p:sp>
          <p:nvSpPr>
            <p:cNvPr id="2040" name="Google Shape;2040;p41"/>
            <p:cNvSpPr/>
            <p:nvPr/>
          </p:nvSpPr>
          <p:spPr>
            <a:xfrm>
              <a:off x="656100" y="1267325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041" name="Google Shape;2041;p41"/>
            <p:cNvPicPr preferRelativeResize="0"/>
            <p:nvPr/>
          </p:nvPicPr>
          <p:blipFill>
            <a:blip r:embed="rId5">
              <a:alphaModFix amt="40000"/>
            </a:blip>
            <a:stretch>
              <a:fillRect/>
            </a:stretch>
          </p:blipFill>
          <p:spPr>
            <a:xfrm>
              <a:off x="656106" y="1267325"/>
              <a:ext cx="927300" cy="2006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2" name="Google Shape;2042;p41"/>
            <p:cNvPicPr preferRelativeResize="0"/>
            <p:nvPr/>
          </p:nvPicPr>
          <p:blipFill rotWithShape="1">
            <a:blip r:embed="rId5">
              <a:alphaModFix/>
            </a:blip>
            <a:srcRect b="0" l="0" r="0" t="89798"/>
            <a:stretch/>
          </p:blipFill>
          <p:spPr>
            <a:xfrm>
              <a:off x="656100" y="3069182"/>
              <a:ext cx="927300" cy="2047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43" name="Google Shape;2043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59600" y="1267325"/>
            <a:ext cx="323700" cy="32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44" name="Google Shape;2044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63000" y="1267463"/>
            <a:ext cx="323700" cy="3237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045" name="Google Shape;2045;p41"/>
          <p:cNvGrpSpPr/>
          <p:nvPr/>
        </p:nvGrpSpPr>
        <p:grpSpPr>
          <a:xfrm>
            <a:off x="2059500" y="1267467"/>
            <a:ext cx="927300" cy="2006473"/>
            <a:chOff x="2059500" y="1267467"/>
            <a:chExt cx="927300" cy="2006473"/>
          </a:xfrm>
        </p:grpSpPr>
        <p:sp>
          <p:nvSpPr>
            <p:cNvPr id="2046" name="Google Shape;2046;p41"/>
            <p:cNvSpPr/>
            <p:nvPr/>
          </p:nvSpPr>
          <p:spPr>
            <a:xfrm>
              <a:off x="2059500" y="1267500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047" name="Google Shape;2047;p41"/>
            <p:cNvPicPr preferRelativeResize="0"/>
            <p:nvPr/>
          </p:nvPicPr>
          <p:blipFill rotWithShape="1">
            <a:blip r:embed="rId7">
              <a:alphaModFix amt="40000"/>
            </a:blip>
            <a:srcRect b="0" l="0" r="0" t="0"/>
            <a:stretch/>
          </p:blipFill>
          <p:spPr>
            <a:xfrm>
              <a:off x="2059567" y="1267467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8" name="Google Shape;2048;p41"/>
            <p:cNvPicPr preferRelativeResize="0"/>
            <p:nvPr/>
          </p:nvPicPr>
          <p:blipFill rotWithShape="1">
            <a:blip r:embed="rId7">
              <a:alphaModFix/>
            </a:blip>
            <a:srcRect b="10193" l="74642" r="0" t="80899"/>
            <a:stretch/>
          </p:blipFill>
          <p:spPr>
            <a:xfrm>
              <a:off x="2751625" y="2890450"/>
              <a:ext cx="235100" cy="1787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49" name="Google Shape;2049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66400" y="1267463"/>
            <a:ext cx="323700" cy="3237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050" name="Google Shape;2050;p41"/>
          <p:cNvGrpSpPr/>
          <p:nvPr/>
        </p:nvGrpSpPr>
        <p:grpSpPr>
          <a:xfrm>
            <a:off x="3462900" y="1267467"/>
            <a:ext cx="927300" cy="2006473"/>
            <a:chOff x="3462900" y="1267467"/>
            <a:chExt cx="927300" cy="2006473"/>
          </a:xfrm>
        </p:grpSpPr>
        <p:sp>
          <p:nvSpPr>
            <p:cNvPr id="2051" name="Google Shape;2051;p41"/>
            <p:cNvSpPr/>
            <p:nvPr/>
          </p:nvSpPr>
          <p:spPr>
            <a:xfrm>
              <a:off x="3462900" y="1267500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052" name="Google Shape;2052;p41"/>
            <p:cNvPicPr preferRelativeResize="0"/>
            <p:nvPr/>
          </p:nvPicPr>
          <p:blipFill rotWithShape="1">
            <a:blip r:embed="rId8">
              <a:alphaModFix amt="40000"/>
            </a:blip>
            <a:srcRect b="0" l="0" r="0" t="0"/>
            <a:stretch/>
          </p:blipFill>
          <p:spPr>
            <a:xfrm>
              <a:off x="3462967" y="1267467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3" name="Google Shape;2053;p41"/>
            <p:cNvPicPr preferRelativeResize="0"/>
            <p:nvPr/>
          </p:nvPicPr>
          <p:blipFill rotWithShape="1">
            <a:blip r:embed="rId8">
              <a:alphaModFix/>
            </a:blip>
            <a:srcRect b="18993" l="0" r="0" t="30017"/>
            <a:stretch/>
          </p:blipFill>
          <p:spPr>
            <a:xfrm>
              <a:off x="3462975" y="1869724"/>
              <a:ext cx="927150" cy="1023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54" name="Google Shape;2054;p41"/>
          <p:cNvGrpSpPr/>
          <p:nvPr/>
        </p:nvGrpSpPr>
        <p:grpSpPr>
          <a:xfrm>
            <a:off x="4866300" y="1267279"/>
            <a:ext cx="927300" cy="2006473"/>
            <a:chOff x="4866300" y="1267279"/>
            <a:chExt cx="927300" cy="2006473"/>
          </a:xfrm>
        </p:grpSpPr>
        <p:sp>
          <p:nvSpPr>
            <p:cNvPr id="2055" name="Google Shape;2055;p41"/>
            <p:cNvSpPr/>
            <p:nvPr/>
          </p:nvSpPr>
          <p:spPr>
            <a:xfrm>
              <a:off x="4866300" y="1267313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056" name="Google Shape;2056;p41"/>
            <p:cNvPicPr preferRelativeResize="0"/>
            <p:nvPr/>
          </p:nvPicPr>
          <p:blipFill rotWithShape="1">
            <a:blip r:embed="rId9">
              <a:alphaModFix amt="40000"/>
            </a:blip>
            <a:srcRect b="0" l="0" r="0" t="0"/>
            <a:stretch/>
          </p:blipFill>
          <p:spPr>
            <a:xfrm>
              <a:off x="4866367" y="1267279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7" name="Google Shape;2057;p41"/>
            <p:cNvPicPr preferRelativeResize="0"/>
            <p:nvPr/>
          </p:nvPicPr>
          <p:blipFill rotWithShape="1">
            <a:blip r:embed="rId9">
              <a:alphaModFix/>
            </a:blip>
            <a:srcRect b="15472" l="0" r="0" t="24395"/>
            <a:stretch/>
          </p:blipFill>
          <p:spPr>
            <a:xfrm>
              <a:off x="4866375" y="1756825"/>
              <a:ext cx="927150" cy="1206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58" name="Google Shape;2058;p41"/>
          <p:cNvPicPr preferRelativeResize="0"/>
          <p:nvPr/>
        </p:nvPicPr>
        <p:blipFill rotWithShape="1">
          <a:blip r:embed="rId4">
            <a:alphaModFix/>
          </a:blip>
          <a:srcRect b="0" l="357" r="347" t="0"/>
          <a:stretch/>
        </p:blipFill>
        <p:spPr>
          <a:xfrm>
            <a:off x="7273203" y="1267475"/>
            <a:ext cx="323700" cy="3237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059" name="Google Shape;2059;p41"/>
          <p:cNvGrpSpPr/>
          <p:nvPr/>
        </p:nvGrpSpPr>
        <p:grpSpPr>
          <a:xfrm>
            <a:off x="6269700" y="1267479"/>
            <a:ext cx="927300" cy="2006473"/>
            <a:chOff x="6269700" y="1267479"/>
            <a:chExt cx="927300" cy="2006473"/>
          </a:xfrm>
        </p:grpSpPr>
        <p:sp>
          <p:nvSpPr>
            <p:cNvPr id="2060" name="Google Shape;2060;p41"/>
            <p:cNvSpPr/>
            <p:nvPr/>
          </p:nvSpPr>
          <p:spPr>
            <a:xfrm>
              <a:off x="6269700" y="1267513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061" name="Google Shape;2061;p41"/>
            <p:cNvPicPr preferRelativeResize="0"/>
            <p:nvPr/>
          </p:nvPicPr>
          <p:blipFill rotWithShape="1">
            <a:blip r:embed="rId10">
              <a:alphaModFix amt="40000"/>
            </a:blip>
            <a:srcRect b="0" l="0" r="0" t="0"/>
            <a:stretch/>
          </p:blipFill>
          <p:spPr>
            <a:xfrm>
              <a:off x="6269767" y="1267479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2" name="Google Shape;2062;p41"/>
            <p:cNvPicPr preferRelativeResize="0"/>
            <p:nvPr/>
          </p:nvPicPr>
          <p:blipFill rotWithShape="1">
            <a:blip r:embed="rId10">
              <a:alphaModFix/>
            </a:blip>
            <a:srcRect b="8892" l="0" r="0" t="52429"/>
            <a:stretch/>
          </p:blipFill>
          <p:spPr>
            <a:xfrm>
              <a:off x="6269775" y="2319525"/>
              <a:ext cx="927150" cy="7761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63" name="Google Shape;2063;p41"/>
          <p:cNvPicPr preferRelativeResize="0"/>
          <p:nvPr/>
        </p:nvPicPr>
        <p:blipFill rotWithShape="1">
          <a:blip r:embed="rId4">
            <a:alphaModFix/>
          </a:blip>
          <a:srcRect b="0" l="357" r="347" t="0"/>
          <a:stretch/>
        </p:blipFill>
        <p:spPr>
          <a:xfrm>
            <a:off x="8676603" y="1267475"/>
            <a:ext cx="323700" cy="3237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064" name="Google Shape;2064;p41"/>
          <p:cNvGrpSpPr/>
          <p:nvPr/>
        </p:nvGrpSpPr>
        <p:grpSpPr>
          <a:xfrm>
            <a:off x="7673100" y="1267479"/>
            <a:ext cx="927300" cy="2006473"/>
            <a:chOff x="7673100" y="1267479"/>
            <a:chExt cx="927300" cy="2006473"/>
          </a:xfrm>
        </p:grpSpPr>
        <p:sp>
          <p:nvSpPr>
            <p:cNvPr id="2065" name="Google Shape;2065;p41"/>
            <p:cNvSpPr/>
            <p:nvPr/>
          </p:nvSpPr>
          <p:spPr>
            <a:xfrm>
              <a:off x="7673100" y="1267513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066" name="Google Shape;2066;p41"/>
            <p:cNvPicPr preferRelativeResize="0"/>
            <p:nvPr/>
          </p:nvPicPr>
          <p:blipFill rotWithShape="1">
            <a:blip r:embed="rId11">
              <a:alphaModFix amt="40000"/>
            </a:blip>
            <a:srcRect b="0" l="0" r="0" t="0"/>
            <a:stretch/>
          </p:blipFill>
          <p:spPr>
            <a:xfrm>
              <a:off x="7673167" y="1267479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7" name="Google Shape;2067;p41"/>
            <p:cNvPicPr preferRelativeResize="0"/>
            <p:nvPr/>
          </p:nvPicPr>
          <p:blipFill rotWithShape="1">
            <a:blip r:embed="rId11">
              <a:alphaModFix/>
            </a:blip>
            <a:srcRect b="1242" l="0" r="0" t="63858"/>
            <a:stretch/>
          </p:blipFill>
          <p:spPr>
            <a:xfrm>
              <a:off x="7673175" y="2548825"/>
              <a:ext cx="927150" cy="700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68" name="Google Shape;2068;p41"/>
          <p:cNvSpPr txBox="1"/>
          <p:nvPr/>
        </p:nvSpPr>
        <p:spPr>
          <a:xfrm>
            <a:off x="246875" y="3687225"/>
            <a:ext cx="237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Liked that there were two ways to do Task #3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2069" name="Google Shape;2069;p41"/>
          <p:cNvPicPr preferRelativeResize="0"/>
          <p:nvPr/>
        </p:nvPicPr>
        <p:blipFill rotWithShape="1">
          <a:blip r:embed="rId4">
            <a:alphaModFix/>
          </a:blip>
          <a:srcRect b="0" l="357" r="347" t="0"/>
          <a:stretch/>
        </p:blipFill>
        <p:spPr>
          <a:xfrm>
            <a:off x="4466403" y="1667375"/>
            <a:ext cx="323700" cy="32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70" name="Google Shape;2070;p41"/>
          <p:cNvPicPr preferRelativeResize="0"/>
          <p:nvPr/>
        </p:nvPicPr>
        <p:blipFill rotWithShape="1">
          <a:blip r:embed="rId12">
            <a:alphaModFix/>
          </a:blip>
          <a:srcRect b="9853" l="23236" r="23236" t="9845"/>
          <a:stretch/>
        </p:blipFill>
        <p:spPr>
          <a:xfrm>
            <a:off x="5869800" y="1667375"/>
            <a:ext cx="323700" cy="32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71" name="Google Shape;207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69800" y="2067275"/>
            <a:ext cx="323700" cy="3237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072" name="Google Shape;2072;p41"/>
          <p:cNvGrpSpPr/>
          <p:nvPr/>
        </p:nvGrpSpPr>
        <p:grpSpPr>
          <a:xfrm>
            <a:off x="7673100" y="3349929"/>
            <a:ext cx="927300" cy="2006473"/>
            <a:chOff x="3462900" y="3273729"/>
            <a:chExt cx="927300" cy="2006473"/>
          </a:xfrm>
        </p:grpSpPr>
        <p:sp>
          <p:nvSpPr>
            <p:cNvPr id="2073" name="Google Shape;2073;p41"/>
            <p:cNvSpPr/>
            <p:nvPr/>
          </p:nvSpPr>
          <p:spPr>
            <a:xfrm>
              <a:off x="3462900" y="3273763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074" name="Google Shape;2074;p41"/>
            <p:cNvPicPr preferRelativeResize="0"/>
            <p:nvPr/>
          </p:nvPicPr>
          <p:blipFill rotWithShape="1">
            <a:blip r:embed="rId13">
              <a:alphaModFix amt="40000"/>
            </a:blip>
            <a:srcRect b="0" l="0" r="0" t="0"/>
            <a:stretch/>
          </p:blipFill>
          <p:spPr>
            <a:xfrm>
              <a:off x="3462967" y="3273729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5" name="Google Shape;2075;p41"/>
            <p:cNvPicPr preferRelativeResize="0"/>
            <p:nvPr/>
          </p:nvPicPr>
          <p:blipFill rotWithShape="1">
            <a:blip r:embed="rId13">
              <a:alphaModFix/>
            </a:blip>
            <a:srcRect b="28879" l="0" r="0" t="28043"/>
            <a:stretch/>
          </p:blipFill>
          <p:spPr>
            <a:xfrm>
              <a:off x="3462975" y="3836449"/>
              <a:ext cx="927150" cy="8643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76" name="Google Shape;2076;p41"/>
          <p:cNvPicPr preferRelativeResize="0"/>
          <p:nvPr/>
        </p:nvPicPr>
        <p:blipFill rotWithShape="1">
          <a:blip r:embed="rId12">
            <a:alphaModFix/>
          </a:blip>
          <a:srcRect b="9853" l="23236" r="23236" t="9845"/>
          <a:stretch/>
        </p:blipFill>
        <p:spPr>
          <a:xfrm>
            <a:off x="4466400" y="2067275"/>
            <a:ext cx="323700" cy="32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77" name="Google Shape;207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6400" y="2467175"/>
            <a:ext cx="323700" cy="323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"/>
          <p:cNvSpPr txBox="1"/>
          <p:nvPr>
            <p:ph idx="4294967295" type="body"/>
          </p:nvPr>
        </p:nvSpPr>
        <p:spPr>
          <a:xfrm>
            <a:off x="2949250" y="3473638"/>
            <a:ext cx="3245400" cy="76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3800">
                <a:solidFill>
                  <a:schemeClr val="dk1"/>
                </a:solidFill>
              </a:rPr>
              <a:t>Prototyping</a:t>
            </a:r>
            <a:endParaRPr b="1" sz="3800">
              <a:solidFill>
                <a:schemeClr val="dk1"/>
              </a:solidFill>
            </a:endParaRPr>
          </a:p>
        </p:txBody>
      </p:sp>
      <p:pic>
        <p:nvPicPr>
          <p:cNvPr id="158" name="Google Shape;15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4678" y="745135"/>
            <a:ext cx="2562995" cy="257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8063" y="4052125"/>
            <a:ext cx="2827776" cy="12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08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2" name="Google Shape;208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35300" y="4258750"/>
            <a:ext cx="323700" cy="32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83" name="Google Shape;2083;p42"/>
          <p:cNvPicPr preferRelativeResize="0"/>
          <p:nvPr/>
        </p:nvPicPr>
        <p:blipFill rotWithShape="1">
          <a:blip r:embed="rId4">
            <a:alphaModFix/>
          </a:blip>
          <a:srcRect b="9853" l="23236" r="23236" t="9845"/>
          <a:stretch/>
        </p:blipFill>
        <p:spPr>
          <a:xfrm>
            <a:off x="5464800" y="4258738"/>
            <a:ext cx="323700" cy="32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84" name="Google Shape;2084;p42"/>
          <p:cNvPicPr preferRelativeResize="0"/>
          <p:nvPr/>
        </p:nvPicPr>
        <p:blipFill rotWithShape="1">
          <a:blip r:embed="rId5">
            <a:alphaModFix/>
          </a:blip>
          <a:srcRect b="0" l="357" r="347" t="0"/>
          <a:stretch/>
        </p:blipFill>
        <p:spPr>
          <a:xfrm>
            <a:off x="5464803" y="3443125"/>
            <a:ext cx="323700" cy="32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85" name="Google Shape;2085;p42"/>
          <p:cNvPicPr preferRelativeResize="0"/>
          <p:nvPr/>
        </p:nvPicPr>
        <p:blipFill rotWithShape="1">
          <a:blip r:embed="rId5">
            <a:alphaModFix/>
          </a:blip>
          <a:srcRect b="0" l="357" r="347" t="0"/>
          <a:stretch/>
        </p:blipFill>
        <p:spPr>
          <a:xfrm>
            <a:off x="2770503" y="3443125"/>
            <a:ext cx="323700" cy="323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86" name="Google Shape;2086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Things We Can Improve</a:t>
            </a:r>
            <a:endParaRPr/>
          </a:p>
        </p:txBody>
      </p:sp>
      <p:grpSp>
        <p:nvGrpSpPr>
          <p:cNvPr id="2087" name="Google Shape;2087;p42"/>
          <p:cNvGrpSpPr/>
          <p:nvPr/>
        </p:nvGrpSpPr>
        <p:grpSpPr>
          <a:xfrm>
            <a:off x="656100" y="1267316"/>
            <a:ext cx="927300" cy="2006462"/>
            <a:chOff x="656100" y="1267316"/>
            <a:chExt cx="927300" cy="2006462"/>
          </a:xfrm>
        </p:grpSpPr>
        <p:sp>
          <p:nvSpPr>
            <p:cNvPr id="2088" name="Google Shape;2088;p42"/>
            <p:cNvSpPr/>
            <p:nvPr/>
          </p:nvSpPr>
          <p:spPr>
            <a:xfrm>
              <a:off x="656100" y="1267325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089" name="Google Shape;2089;p42"/>
            <p:cNvPicPr preferRelativeResize="0"/>
            <p:nvPr/>
          </p:nvPicPr>
          <p:blipFill>
            <a:blip r:embed="rId6">
              <a:alphaModFix amt="40000"/>
            </a:blip>
            <a:stretch>
              <a:fillRect/>
            </a:stretch>
          </p:blipFill>
          <p:spPr>
            <a:xfrm>
              <a:off x="656100" y="1267316"/>
              <a:ext cx="927170" cy="20064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0" name="Google Shape;2090;p42"/>
            <p:cNvPicPr preferRelativeResize="0"/>
            <p:nvPr/>
          </p:nvPicPr>
          <p:blipFill rotWithShape="1">
            <a:blip r:embed="rId6">
              <a:alphaModFix/>
            </a:blip>
            <a:srcRect b="0" l="75344" r="0" t="89802"/>
            <a:stretch/>
          </p:blipFill>
          <p:spPr>
            <a:xfrm>
              <a:off x="1354675" y="3069175"/>
              <a:ext cx="228600" cy="204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1" name="Google Shape;2091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63100" y="1267300"/>
            <a:ext cx="323700" cy="323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92" name="Google Shape;2092;p42"/>
          <p:cNvSpPr txBox="1"/>
          <p:nvPr/>
        </p:nvSpPr>
        <p:spPr>
          <a:xfrm>
            <a:off x="0" y="3443125"/>
            <a:ext cx="237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Require permission for adding to network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2093" name="Google Shape;2093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370600" y="3443125"/>
            <a:ext cx="323700" cy="3237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094" name="Google Shape;2094;p42"/>
          <p:cNvGrpSpPr/>
          <p:nvPr/>
        </p:nvGrpSpPr>
        <p:grpSpPr>
          <a:xfrm>
            <a:off x="1659600" y="1267304"/>
            <a:ext cx="927300" cy="2006473"/>
            <a:chOff x="4667900" y="702842"/>
            <a:chExt cx="927300" cy="2006473"/>
          </a:xfrm>
        </p:grpSpPr>
        <p:sp>
          <p:nvSpPr>
            <p:cNvPr id="2095" name="Google Shape;2095;p42"/>
            <p:cNvSpPr/>
            <p:nvPr/>
          </p:nvSpPr>
          <p:spPr>
            <a:xfrm>
              <a:off x="4667900" y="702875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096" name="Google Shape;2096;p42"/>
            <p:cNvPicPr preferRelativeResize="0"/>
            <p:nvPr/>
          </p:nvPicPr>
          <p:blipFill>
            <a:blip r:embed="rId8">
              <a:alphaModFix amt="40000"/>
            </a:blip>
            <a:stretch>
              <a:fillRect/>
            </a:stretch>
          </p:blipFill>
          <p:spPr>
            <a:xfrm>
              <a:off x="4667967" y="702842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7" name="Google Shape;2097;p42"/>
            <p:cNvPicPr preferRelativeResize="0"/>
            <p:nvPr/>
          </p:nvPicPr>
          <p:blipFill rotWithShape="1">
            <a:blip r:embed="rId8">
              <a:alphaModFix/>
            </a:blip>
            <a:srcRect b="8790" l="18185" r="18274" t="84967"/>
            <a:stretch/>
          </p:blipFill>
          <p:spPr>
            <a:xfrm>
              <a:off x="4836575" y="2407700"/>
              <a:ext cx="589150" cy="1252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98" name="Google Shape;2098;p42"/>
          <p:cNvGrpSpPr/>
          <p:nvPr/>
        </p:nvGrpSpPr>
        <p:grpSpPr>
          <a:xfrm>
            <a:off x="3063000" y="1267317"/>
            <a:ext cx="927300" cy="2006473"/>
            <a:chOff x="4930550" y="615354"/>
            <a:chExt cx="927300" cy="2006473"/>
          </a:xfrm>
        </p:grpSpPr>
        <p:sp>
          <p:nvSpPr>
            <p:cNvPr id="2099" name="Google Shape;2099;p42"/>
            <p:cNvSpPr/>
            <p:nvPr/>
          </p:nvSpPr>
          <p:spPr>
            <a:xfrm>
              <a:off x="4930550" y="615388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100" name="Google Shape;2100;p42"/>
            <p:cNvPicPr preferRelativeResize="0"/>
            <p:nvPr/>
          </p:nvPicPr>
          <p:blipFill rotWithShape="1">
            <a:blip r:embed="rId9">
              <a:alphaModFix amt="40000"/>
            </a:blip>
            <a:srcRect b="0" l="0" r="0" t="0"/>
            <a:stretch/>
          </p:blipFill>
          <p:spPr>
            <a:xfrm>
              <a:off x="4930617" y="615354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1" name="Google Shape;2101;p42"/>
            <p:cNvPicPr preferRelativeResize="0"/>
            <p:nvPr/>
          </p:nvPicPr>
          <p:blipFill rotWithShape="1">
            <a:blip r:embed="rId9">
              <a:alphaModFix/>
            </a:blip>
            <a:srcRect b="14629" l="0" r="0" t="25242"/>
            <a:stretch/>
          </p:blipFill>
          <p:spPr>
            <a:xfrm>
              <a:off x="4930625" y="1121825"/>
              <a:ext cx="927150" cy="1206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02" name="Google Shape;2102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66500" y="1267313"/>
            <a:ext cx="323700" cy="323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03" name="Google Shape;2103;p42"/>
          <p:cNvSpPr txBox="1"/>
          <p:nvPr/>
        </p:nvSpPr>
        <p:spPr>
          <a:xfrm>
            <a:off x="0" y="4258750"/>
            <a:ext cx="237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More specific directions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2104" name="Google Shape;2104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370600" y="4258750"/>
            <a:ext cx="323700" cy="3237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105" name="Google Shape;2105;p42"/>
          <p:cNvGrpSpPr/>
          <p:nvPr/>
        </p:nvGrpSpPr>
        <p:grpSpPr>
          <a:xfrm>
            <a:off x="4466400" y="1267292"/>
            <a:ext cx="927300" cy="2006473"/>
            <a:chOff x="4466400" y="1267292"/>
            <a:chExt cx="927300" cy="2006473"/>
          </a:xfrm>
        </p:grpSpPr>
        <p:sp>
          <p:nvSpPr>
            <p:cNvPr id="2106" name="Google Shape;2106;p42"/>
            <p:cNvSpPr/>
            <p:nvPr/>
          </p:nvSpPr>
          <p:spPr>
            <a:xfrm>
              <a:off x="4466400" y="1267325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107" name="Google Shape;2107;p42"/>
            <p:cNvPicPr preferRelativeResize="0"/>
            <p:nvPr/>
          </p:nvPicPr>
          <p:blipFill rotWithShape="1">
            <a:blip r:embed="rId10">
              <a:alphaModFix amt="40000"/>
            </a:blip>
            <a:srcRect b="0" l="0" r="0" t="0"/>
            <a:stretch/>
          </p:blipFill>
          <p:spPr>
            <a:xfrm>
              <a:off x="4466467" y="1267292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8" name="Google Shape;2108;p42"/>
            <p:cNvPicPr preferRelativeResize="0"/>
            <p:nvPr/>
          </p:nvPicPr>
          <p:blipFill rotWithShape="1">
            <a:blip r:embed="rId10">
              <a:alphaModFix/>
            </a:blip>
            <a:srcRect b="809" l="10806" r="11111" t="91031"/>
            <a:stretch/>
          </p:blipFill>
          <p:spPr>
            <a:xfrm>
              <a:off x="4566650" y="3093850"/>
              <a:ext cx="723900" cy="163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09" name="Google Shape;2109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69900" y="1267288"/>
            <a:ext cx="323700" cy="32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10" name="Google Shape;2110;p42"/>
          <p:cNvPicPr preferRelativeResize="0"/>
          <p:nvPr/>
        </p:nvPicPr>
        <p:blipFill rotWithShape="1">
          <a:blip r:embed="rId5">
            <a:alphaModFix/>
          </a:blip>
          <a:srcRect b="0" l="357" r="347" t="0"/>
          <a:stretch/>
        </p:blipFill>
        <p:spPr>
          <a:xfrm>
            <a:off x="2663103" y="1667200"/>
            <a:ext cx="323700" cy="32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11" name="Google Shape;2111;p42"/>
          <p:cNvPicPr preferRelativeResize="0"/>
          <p:nvPr/>
        </p:nvPicPr>
        <p:blipFill rotWithShape="1">
          <a:blip r:embed="rId5">
            <a:alphaModFix/>
          </a:blip>
          <a:srcRect b="0" l="357" r="347" t="0"/>
          <a:stretch/>
        </p:blipFill>
        <p:spPr>
          <a:xfrm>
            <a:off x="5469903" y="1667200"/>
            <a:ext cx="323700" cy="32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12" name="Google Shape;2112;p42"/>
          <p:cNvPicPr preferRelativeResize="0"/>
          <p:nvPr/>
        </p:nvPicPr>
        <p:blipFill rotWithShape="1">
          <a:blip r:embed="rId5">
            <a:alphaModFix/>
          </a:blip>
          <a:srcRect b="0" l="357" r="347" t="0"/>
          <a:stretch/>
        </p:blipFill>
        <p:spPr>
          <a:xfrm>
            <a:off x="6873303" y="1267300"/>
            <a:ext cx="323700" cy="3237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113" name="Google Shape;2113;p42"/>
          <p:cNvGrpSpPr/>
          <p:nvPr/>
        </p:nvGrpSpPr>
        <p:grpSpPr>
          <a:xfrm>
            <a:off x="5869800" y="1267317"/>
            <a:ext cx="927300" cy="2006473"/>
            <a:chOff x="5869800" y="1267317"/>
            <a:chExt cx="927300" cy="2006473"/>
          </a:xfrm>
        </p:grpSpPr>
        <p:sp>
          <p:nvSpPr>
            <p:cNvPr id="2114" name="Google Shape;2114;p42"/>
            <p:cNvSpPr/>
            <p:nvPr/>
          </p:nvSpPr>
          <p:spPr>
            <a:xfrm>
              <a:off x="5869800" y="1267350"/>
              <a:ext cx="927300" cy="2006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115" name="Google Shape;2115;p42"/>
            <p:cNvPicPr preferRelativeResize="0"/>
            <p:nvPr/>
          </p:nvPicPr>
          <p:blipFill rotWithShape="1">
            <a:blip r:embed="rId11">
              <a:alphaModFix amt="40000"/>
            </a:blip>
            <a:srcRect b="0" l="0" r="0" t="0"/>
            <a:stretch/>
          </p:blipFill>
          <p:spPr>
            <a:xfrm>
              <a:off x="5869867" y="1267317"/>
              <a:ext cx="927170" cy="200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6" name="Google Shape;2116;p42"/>
            <p:cNvPicPr preferRelativeResize="0"/>
            <p:nvPr/>
          </p:nvPicPr>
          <p:blipFill rotWithShape="1">
            <a:blip r:embed="rId11">
              <a:alphaModFix/>
            </a:blip>
            <a:srcRect b="2020" l="7605" r="7884" t="90659"/>
            <a:stretch/>
          </p:blipFill>
          <p:spPr>
            <a:xfrm>
              <a:off x="5940400" y="3086325"/>
              <a:ext cx="783525" cy="1468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17" name="Google Shape;2117;p42"/>
          <p:cNvSpPr txBox="1"/>
          <p:nvPr/>
        </p:nvSpPr>
        <p:spPr>
          <a:xfrm>
            <a:off x="3094200" y="3443125"/>
            <a:ext cx="237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See Match score before adding to network (#3)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2118" name="Google Shape;2118;p42"/>
          <p:cNvPicPr preferRelativeResize="0"/>
          <p:nvPr/>
        </p:nvPicPr>
        <p:blipFill rotWithShape="1">
          <a:blip r:embed="rId4">
            <a:alphaModFix/>
          </a:blip>
          <a:srcRect b="9853" l="23236" r="23236" t="9845"/>
          <a:stretch/>
        </p:blipFill>
        <p:spPr>
          <a:xfrm>
            <a:off x="5469900" y="2068563"/>
            <a:ext cx="323700" cy="323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19" name="Google Shape;2119;p42"/>
          <p:cNvSpPr txBox="1"/>
          <p:nvPr/>
        </p:nvSpPr>
        <p:spPr>
          <a:xfrm>
            <a:off x="3094200" y="4258750"/>
            <a:ext cx="237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See similarities before you get to Anna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2120" name="Google Shape;2120;p42"/>
          <p:cNvSpPr txBox="1"/>
          <p:nvPr/>
        </p:nvSpPr>
        <p:spPr>
          <a:xfrm>
            <a:off x="5788500" y="3443125"/>
            <a:ext cx="237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See Match Score on Near You page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2121" name="Google Shape;2121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35300" y="3443125"/>
            <a:ext cx="323700" cy="32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22" name="Google Shape;212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3100" y="2067100"/>
            <a:ext cx="323700" cy="323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23" name="Google Shape;2123;p42"/>
          <p:cNvSpPr txBox="1"/>
          <p:nvPr/>
        </p:nvSpPr>
        <p:spPr>
          <a:xfrm>
            <a:off x="5788500" y="4258750"/>
            <a:ext cx="237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Add names to Network (#3)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2124" name="Google Shape;212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66500" y="1667200"/>
            <a:ext cx="323700" cy="323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6"/>
          <p:cNvSpPr txBox="1"/>
          <p:nvPr>
            <p:ph idx="1" type="body"/>
          </p:nvPr>
        </p:nvSpPr>
        <p:spPr>
          <a:xfrm>
            <a:off x="311700" y="2192525"/>
            <a:ext cx="8520600" cy="11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Our solution:</a:t>
            </a:r>
            <a:endParaRPr sz="2000">
              <a:solidFill>
                <a:schemeClr val="dk1"/>
              </a:solidFill>
            </a:endParaRPr>
          </a:p>
          <a:p>
            <a:pPr indent="0" lvl="0" marL="457200" marR="452967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want to solve this by creating opportunities for people, who would have otherwise passed by each other, to stop and talk.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5" name="Google Shape;165;p16"/>
          <p:cNvSpPr txBox="1"/>
          <p:nvPr>
            <p:ph idx="1" type="body"/>
          </p:nvPr>
        </p:nvSpPr>
        <p:spPr>
          <a:xfrm>
            <a:off x="2796750" y="3776375"/>
            <a:ext cx="3550500" cy="80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</a:rPr>
              <a:t>Your next best friend is just around the corner.</a:t>
            </a:r>
            <a:endParaRPr b="1" sz="2000"/>
          </a:p>
        </p:txBody>
      </p:sp>
      <p:sp>
        <p:nvSpPr>
          <p:cNvPr id="166" name="Google Shape;166;p16"/>
          <p:cNvSpPr txBox="1"/>
          <p:nvPr>
            <p:ph idx="1" type="body"/>
          </p:nvPr>
        </p:nvSpPr>
        <p:spPr>
          <a:xfrm>
            <a:off x="311700" y="1017725"/>
            <a:ext cx="8520600" cy="11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The problem:</a:t>
            </a:r>
            <a:endParaRPr sz="2000">
              <a:solidFill>
                <a:schemeClr val="dk1"/>
              </a:solidFill>
            </a:endParaRPr>
          </a:p>
          <a:p>
            <a:pPr indent="0" lvl="0" marL="457200" marR="452967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dk1"/>
                </a:solidFill>
              </a:rPr>
              <a:t>Transitioning to a new environment, people find it difficult to make meaningful connections and are fearful of reaching out.</a:t>
            </a:r>
            <a:endParaRPr sz="1600"/>
          </a:p>
        </p:txBody>
      </p:sp>
      <p:pic>
        <p:nvPicPr>
          <p:cNvPr id="167" name="Google Shape;167;p16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6271046" y="3776369"/>
            <a:ext cx="465251" cy="34955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Our Mission</a:t>
            </a:r>
            <a:endParaRPr b="1"/>
          </a:p>
        </p:txBody>
      </p:sp>
      <p:pic>
        <p:nvPicPr>
          <p:cNvPr id="169" name="Google Shape;16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201" y="881950"/>
            <a:ext cx="1976975" cy="1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6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2407704" y="3785350"/>
            <a:ext cx="465245" cy="33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6"/>
          <p:cNvSpPr/>
          <p:nvPr/>
        </p:nvSpPr>
        <p:spPr>
          <a:xfrm>
            <a:off x="330200" y="2401750"/>
            <a:ext cx="1716000" cy="135900"/>
          </a:xfrm>
          <a:prstGeom prst="roundRect">
            <a:avLst>
              <a:gd fmla="val 50000" name="adj"/>
            </a:avLst>
          </a:prstGeom>
          <a:solidFill>
            <a:srgbClr val="4A86E8">
              <a:alpha val="2509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6"/>
          <p:cNvSpPr/>
          <p:nvPr/>
        </p:nvSpPr>
        <p:spPr>
          <a:xfrm>
            <a:off x="330200" y="1226961"/>
            <a:ext cx="1800600" cy="135900"/>
          </a:xfrm>
          <a:prstGeom prst="roundRect">
            <a:avLst>
              <a:gd fmla="val 50000" name="adj"/>
            </a:avLst>
          </a:prstGeom>
          <a:solidFill>
            <a:srgbClr val="FF0000">
              <a:alpha val="2509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17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432788" y="1406400"/>
            <a:ext cx="3043750" cy="121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2825" y="1406400"/>
            <a:ext cx="3043750" cy="121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7"/>
          <p:cNvPicPr preferRelativeResize="0"/>
          <p:nvPr/>
        </p:nvPicPr>
        <p:blipFill rotWithShape="1">
          <a:blip r:embed="rId4">
            <a:alphaModFix amt="60000"/>
          </a:blip>
          <a:srcRect b="5831" l="4867" r="2419" t="1455"/>
          <a:stretch/>
        </p:blipFill>
        <p:spPr>
          <a:xfrm>
            <a:off x="6729718" y="479962"/>
            <a:ext cx="1703245" cy="219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7"/>
          <p:cNvSpPr txBox="1"/>
          <p:nvPr/>
        </p:nvSpPr>
        <p:spPr>
          <a:xfrm>
            <a:off x="3432788" y="1073213"/>
            <a:ext cx="304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AR</a:t>
            </a:r>
            <a:endParaRPr>
              <a:solidFill>
                <a:srgbClr val="999999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181" name="Google Shape;181;p17"/>
          <p:cNvSpPr txBox="1"/>
          <p:nvPr/>
        </p:nvSpPr>
        <p:spPr>
          <a:xfrm>
            <a:off x="6729863" y="131338"/>
            <a:ext cx="170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Wearable</a:t>
            </a:r>
            <a:endParaRPr>
              <a:solidFill>
                <a:srgbClr val="999999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182" name="Google Shape;182;p17"/>
          <p:cNvPicPr preferRelativeResize="0"/>
          <p:nvPr/>
        </p:nvPicPr>
        <p:blipFill rotWithShape="1">
          <a:blip r:embed="rId5">
            <a:alphaModFix amt="60000"/>
          </a:blip>
          <a:srcRect b="16784" l="3114" r="79340" t="47359"/>
          <a:stretch/>
        </p:blipFill>
        <p:spPr>
          <a:xfrm>
            <a:off x="3073388" y="3526800"/>
            <a:ext cx="862025" cy="13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7"/>
          <p:cNvPicPr preferRelativeResize="0"/>
          <p:nvPr/>
        </p:nvPicPr>
        <p:blipFill rotWithShape="1">
          <a:blip r:embed="rId5">
            <a:alphaModFix amt="60000"/>
          </a:blip>
          <a:srcRect b="16576" l="22308" r="60145" t="47567"/>
          <a:stretch/>
        </p:blipFill>
        <p:spPr>
          <a:xfrm>
            <a:off x="4006838" y="3526800"/>
            <a:ext cx="862025" cy="13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7"/>
          <p:cNvPicPr preferRelativeResize="0"/>
          <p:nvPr/>
        </p:nvPicPr>
        <p:blipFill rotWithShape="1">
          <a:blip r:embed="rId5">
            <a:alphaModFix amt="60000"/>
          </a:blip>
          <a:srcRect b="16447" l="41710" r="40743" t="47696"/>
          <a:stretch/>
        </p:blipFill>
        <p:spPr>
          <a:xfrm>
            <a:off x="4940288" y="3526800"/>
            <a:ext cx="862025" cy="136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7"/>
          <p:cNvSpPr txBox="1"/>
          <p:nvPr/>
        </p:nvSpPr>
        <p:spPr>
          <a:xfrm>
            <a:off x="3073363" y="3179013"/>
            <a:ext cx="272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Mobile Phone #2</a:t>
            </a:r>
            <a:endParaRPr>
              <a:solidFill>
                <a:srgbClr val="999999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186" name="Google Shape;18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Choosing a Modality</a:t>
            </a:r>
            <a:endParaRPr/>
          </a:p>
        </p:txBody>
      </p:sp>
      <p:pic>
        <p:nvPicPr>
          <p:cNvPr id="187" name="Google Shape;187;p17"/>
          <p:cNvPicPr preferRelativeResize="0"/>
          <p:nvPr/>
        </p:nvPicPr>
        <p:blipFill rotWithShape="1">
          <a:blip r:embed="rId5">
            <a:alphaModFix/>
          </a:blip>
          <a:srcRect b="58327" l="2921" r="79533" t="5815"/>
          <a:stretch/>
        </p:blipFill>
        <p:spPr>
          <a:xfrm>
            <a:off x="6153588" y="3237538"/>
            <a:ext cx="862025" cy="13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7"/>
          <p:cNvPicPr preferRelativeResize="0"/>
          <p:nvPr/>
        </p:nvPicPr>
        <p:blipFill rotWithShape="1">
          <a:blip r:embed="rId5">
            <a:alphaModFix/>
          </a:blip>
          <a:srcRect b="58202" l="22405" r="60049" t="5941"/>
          <a:stretch/>
        </p:blipFill>
        <p:spPr>
          <a:xfrm>
            <a:off x="7087038" y="3237538"/>
            <a:ext cx="862025" cy="13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7"/>
          <p:cNvPicPr preferRelativeResize="0"/>
          <p:nvPr/>
        </p:nvPicPr>
        <p:blipFill rotWithShape="1">
          <a:blip r:embed="rId5">
            <a:alphaModFix/>
          </a:blip>
          <a:srcRect b="58076" l="41421" r="41033" t="6066"/>
          <a:stretch/>
        </p:blipFill>
        <p:spPr>
          <a:xfrm>
            <a:off x="8020488" y="3237538"/>
            <a:ext cx="862025" cy="13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7"/>
          <p:cNvPicPr preferRelativeResize="0"/>
          <p:nvPr/>
        </p:nvPicPr>
        <p:blipFill rotWithShape="1">
          <a:blip r:embed="rId4">
            <a:alphaModFix/>
          </a:blip>
          <a:srcRect b="5831" l="4867" r="2419" t="1455"/>
          <a:stretch/>
        </p:blipFill>
        <p:spPr>
          <a:xfrm>
            <a:off x="6729718" y="479962"/>
            <a:ext cx="1703245" cy="219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7"/>
          <p:cNvSpPr txBox="1"/>
          <p:nvPr/>
        </p:nvSpPr>
        <p:spPr>
          <a:xfrm>
            <a:off x="3432788" y="1073213"/>
            <a:ext cx="304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AR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192" name="Google Shape;192;p17"/>
          <p:cNvSpPr txBox="1"/>
          <p:nvPr/>
        </p:nvSpPr>
        <p:spPr>
          <a:xfrm>
            <a:off x="6153588" y="2889750"/>
            <a:ext cx="272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Audio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193" name="Google Shape;193;p17"/>
          <p:cNvSpPr txBox="1"/>
          <p:nvPr/>
        </p:nvSpPr>
        <p:spPr>
          <a:xfrm>
            <a:off x="6729863" y="131338"/>
            <a:ext cx="170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Wearable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194" name="Google Shape;194;p17"/>
          <p:cNvPicPr preferRelativeResize="0"/>
          <p:nvPr/>
        </p:nvPicPr>
        <p:blipFill rotWithShape="1">
          <a:blip r:embed="rId5">
            <a:alphaModFix/>
          </a:blip>
          <a:srcRect b="16784" l="3114" r="79340" t="47359"/>
          <a:stretch/>
        </p:blipFill>
        <p:spPr>
          <a:xfrm>
            <a:off x="3073388" y="3526800"/>
            <a:ext cx="862025" cy="13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7"/>
          <p:cNvPicPr preferRelativeResize="0"/>
          <p:nvPr/>
        </p:nvPicPr>
        <p:blipFill rotWithShape="1">
          <a:blip r:embed="rId5">
            <a:alphaModFix/>
          </a:blip>
          <a:srcRect b="16576" l="22308" r="60145" t="47567"/>
          <a:stretch/>
        </p:blipFill>
        <p:spPr>
          <a:xfrm>
            <a:off x="4006838" y="3526800"/>
            <a:ext cx="862025" cy="13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7"/>
          <p:cNvPicPr preferRelativeResize="0"/>
          <p:nvPr/>
        </p:nvPicPr>
        <p:blipFill rotWithShape="1">
          <a:blip r:embed="rId5">
            <a:alphaModFix/>
          </a:blip>
          <a:srcRect b="16447" l="41710" r="40743" t="47696"/>
          <a:stretch/>
        </p:blipFill>
        <p:spPr>
          <a:xfrm>
            <a:off x="4940288" y="3526800"/>
            <a:ext cx="862025" cy="136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7"/>
          <p:cNvSpPr txBox="1"/>
          <p:nvPr/>
        </p:nvSpPr>
        <p:spPr>
          <a:xfrm>
            <a:off x="3073363" y="3179013"/>
            <a:ext cx="272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Mobile Phone #2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198" name="Google Shape;198;p17"/>
          <p:cNvPicPr preferRelativeResize="0"/>
          <p:nvPr/>
        </p:nvPicPr>
        <p:blipFill rotWithShape="1">
          <a:blip r:embed="rId6">
            <a:alphaModFix/>
          </a:blip>
          <a:srcRect b="2990" l="3542" r="4444" t="4996"/>
          <a:stretch/>
        </p:blipFill>
        <p:spPr>
          <a:xfrm>
            <a:off x="231888" y="1612403"/>
            <a:ext cx="2581898" cy="2097097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7"/>
          <p:cNvSpPr txBox="1"/>
          <p:nvPr/>
        </p:nvSpPr>
        <p:spPr>
          <a:xfrm>
            <a:off x="231893" y="1194100"/>
            <a:ext cx="258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Mobile Phone #1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200" name="Google Shape;20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6399" y="867839"/>
            <a:ext cx="3374377" cy="1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229" y="1202913"/>
            <a:ext cx="2893854" cy="273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58950" y="2889749"/>
            <a:ext cx="3118125" cy="192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3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3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3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3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3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3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3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3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8"/>
          <p:cNvSpPr txBox="1"/>
          <p:nvPr/>
        </p:nvSpPr>
        <p:spPr>
          <a:xfrm>
            <a:off x="4419075" y="1565800"/>
            <a:ext cx="414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Audio</a:t>
            </a:r>
            <a:endParaRPr>
              <a:solidFill>
                <a:srgbClr val="999999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grpSp>
        <p:nvGrpSpPr>
          <p:cNvPr id="208" name="Google Shape;208;p18"/>
          <p:cNvGrpSpPr/>
          <p:nvPr/>
        </p:nvGrpSpPr>
        <p:grpSpPr>
          <a:xfrm>
            <a:off x="4419081" y="1991113"/>
            <a:ext cx="4149893" cy="1776334"/>
            <a:chOff x="4419081" y="1991113"/>
            <a:chExt cx="4149893" cy="1776334"/>
          </a:xfrm>
        </p:grpSpPr>
        <p:grpSp>
          <p:nvGrpSpPr>
            <p:cNvPr id="209" name="Google Shape;209;p18"/>
            <p:cNvGrpSpPr/>
            <p:nvPr/>
          </p:nvGrpSpPr>
          <p:grpSpPr>
            <a:xfrm>
              <a:off x="7570050" y="1998475"/>
              <a:ext cx="998924" cy="1768973"/>
              <a:chOff x="7570050" y="2303275"/>
              <a:chExt cx="998924" cy="1768973"/>
            </a:xfrm>
          </p:grpSpPr>
          <p:sp>
            <p:nvSpPr>
              <p:cNvPr id="210" name="Google Shape;210;p18"/>
              <p:cNvSpPr/>
              <p:nvPr/>
            </p:nvSpPr>
            <p:spPr>
              <a:xfrm>
                <a:off x="7733469" y="2313250"/>
                <a:ext cx="825300" cy="1749000"/>
              </a:xfrm>
              <a:prstGeom prst="roundRect">
                <a:avLst>
                  <a:gd fmla="val 13995" name="adj"/>
                </a:avLst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211" name="Google Shape;211;p18"/>
              <p:cNvPicPr preferRelativeResize="0"/>
              <p:nvPr/>
            </p:nvPicPr>
            <p:blipFill rotWithShape="1">
              <a:blip r:embed="rId3">
                <a:alphaModFix amt="60000"/>
              </a:blip>
              <a:srcRect b="12568" l="0" r="70143" t="14946"/>
              <a:stretch/>
            </p:blipFill>
            <p:spPr>
              <a:xfrm>
                <a:off x="7570050" y="2303275"/>
                <a:ext cx="998924" cy="17689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2" name="Google Shape;212;p18"/>
            <p:cNvGrpSpPr/>
            <p:nvPr/>
          </p:nvGrpSpPr>
          <p:grpSpPr>
            <a:xfrm>
              <a:off x="4419081" y="1991113"/>
              <a:ext cx="3172948" cy="1759243"/>
              <a:chOff x="4419081" y="2295913"/>
              <a:chExt cx="3172948" cy="1759243"/>
            </a:xfrm>
          </p:grpSpPr>
          <p:sp>
            <p:nvSpPr>
              <p:cNvPr id="213" name="Google Shape;213;p18"/>
              <p:cNvSpPr/>
              <p:nvPr/>
            </p:nvSpPr>
            <p:spPr>
              <a:xfrm>
                <a:off x="6606175" y="2298500"/>
                <a:ext cx="825300" cy="1749000"/>
              </a:xfrm>
              <a:prstGeom prst="roundRect">
                <a:avLst>
                  <a:gd fmla="val 13995" name="adj"/>
                </a:avLst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" name="Google Shape;214;p18"/>
              <p:cNvSpPr/>
              <p:nvPr/>
            </p:nvSpPr>
            <p:spPr>
              <a:xfrm>
                <a:off x="5515694" y="2301050"/>
                <a:ext cx="825300" cy="1749000"/>
              </a:xfrm>
              <a:prstGeom prst="roundRect">
                <a:avLst>
                  <a:gd fmla="val 13995" name="adj"/>
                </a:avLst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" name="Google Shape;215;p18"/>
              <p:cNvSpPr/>
              <p:nvPr/>
            </p:nvSpPr>
            <p:spPr>
              <a:xfrm>
                <a:off x="4425225" y="2298500"/>
                <a:ext cx="825300" cy="1749000"/>
              </a:xfrm>
              <a:prstGeom prst="roundRect">
                <a:avLst>
                  <a:gd fmla="val 13995" name="adj"/>
                </a:avLst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216" name="Google Shape;216;p18"/>
              <p:cNvPicPr preferRelativeResize="0"/>
              <p:nvPr/>
            </p:nvPicPr>
            <p:blipFill rotWithShape="1">
              <a:blip r:embed="rId4">
                <a:alphaModFix amt="60000"/>
              </a:blip>
              <a:srcRect b="12393" l="4634" r="0" t="15090"/>
              <a:stretch/>
            </p:blipFill>
            <p:spPr>
              <a:xfrm>
                <a:off x="4419081" y="2295913"/>
                <a:ext cx="3172948" cy="175924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17" name="Google Shape;217;p18"/>
          <p:cNvGrpSpPr/>
          <p:nvPr/>
        </p:nvGrpSpPr>
        <p:grpSpPr>
          <a:xfrm>
            <a:off x="4419081" y="1991113"/>
            <a:ext cx="4149893" cy="1776334"/>
            <a:chOff x="4419081" y="1991113"/>
            <a:chExt cx="4149893" cy="1776334"/>
          </a:xfrm>
        </p:grpSpPr>
        <p:grpSp>
          <p:nvGrpSpPr>
            <p:cNvPr id="218" name="Google Shape;218;p18"/>
            <p:cNvGrpSpPr/>
            <p:nvPr/>
          </p:nvGrpSpPr>
          <p:grpSpPr>
            <a:xfrm>
              <a:off x="7570050" y="1998475"/>
              <a:ext cx="998924" cy="1768973"/>
              <a:chOff x="7570050" y="1998475"/>
              <a:chExt cx="998924" cy="1768973"/>
            </a:xfrm>
          </p:grpSpPr>
          <p:sp>
            <p:nvSpPr>
              <p:cNvPr id="219" name="Google Shape;219;p18"/>
              <p:cNvSpPr/>
              <p:nvPr/>
            </p:nvSpPr>
            <p:spPr>
              <a:xfrm>
                <a:off x="7733469" y="2008450"/>
                <a:ext cx="825300" cy="1749000"/>
              </a:xfrm>
              <a:prstGeom prst="roundRect">
                <a:avLst>
                  <a:gd fmla="val 13995" name="adj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220" name="Google Shape;220;p18"/>
              <p:cNvPicPr preferRelativeResize="0"/>
              <p:nvPr/>
            </p:nvPicPr>
            <p:blipFill rotWithShape="1">
              <a:blip r:embed="rId3">
                <a:alphaModFix/>
              </a:blip>
              <a:srcRect b="12568" l="0" r="70143" t="14946"/>
              <a:stretch/>
            </p:blipFill>
            <p:spPr>
              <a:xfrm>
                <a:off x="7570050" y="1998475"/>
                <a:ext cx="998924" cy="17689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1" name="Google Shape;221;p18"/>
            <p:cNvGrpSpPr/>
            <p:nvPr/>
          </p:nvGrpSpPr>
          <p:grpSpPr>
            <a:xfrm>
              <a:off x="4419081" y="1991113"/>
              <a:ext cx="3172948" cy="1759243"/>
              <a:chOff x="4419081" y="1991113"/>
              <a:chExt cx="3172948" cy="1759243"/>
            </a:xfrm>
          </p:grpSpPr>
          <p:sp>
            <p:nvSpPr>
              <p:cNvPr id="222" name="Google Shape;222;p18"/>
              <p:cNvSpPr/>
              <p:nvPr/>
            </p:nvSpPr>
            <p:spPr>
              <a:xfrm>
                <a:off x="6606175" y="1993700"/>
                <a:ext cx="825300" cy="1749000"/>
              </a:xfrm>
              <a:prstGeom prst="roundRect">
                <a:avLst>
                  <a:gd fmla="val 13995" name="adj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" name="Google Shape;223;p18"/>
              <p:cNvSpPr/>
              <p:nvPr/>
            </p:nvSpPr>
            <p:spPr>
              <a:xfrm>
                <a:off x="5515694" y="1996250"/>
                <a:ext cx="825300" cy="1749000"/>
              </a:xfrm>
              <a:prstGeom prst="roundRect">
                <a:avLst>
                  <a:gd fmla="val 13995" name="adj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" name="Google Shape;224;p18"/>
              <p:cNvSpPr/>
              <p:nvPr/>
            </p:nvSpPr>
            <p:spPr>
              <a:xfrm>
                <a:off x="4425225" y="1993700"/>
                <a:ext cx="825300" cy="1749000"/>
              </a:xfrm>
              <a:prstGeom prst="roundRect">
                <a:avLst>
                  <a:gd fmla="val 13995" name="adj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225" name="Google Shape;225;p18"/>
              <p:cNvPicPr preferRelativeResize="0"/>
              <p:nvPr/>
            </p:nvPicPr>
            <p:blipFill rotWithShape="1">
              <a:blip r:embed="rId4">
                <a:alphaModFix/>
              </a:blip>
              <a:srcRect b="12393" l="4634" r="0" t="15090"/>
              <a:stretch/>
            </p:blipFill>
            <p:spPr>
              <a:xfrm>
                <a:off x="4419081" y="1991113"/>
                <a:ext cx="3172948" cy="175924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26" name="Google Shape;226;p18"/>
          <p:cNvSpPr txBox="1"/>
          <p:nvPr/>
        </p:nvSpPr>
        <p:spPr>
          <a:xfrm>
            <a:off x="4419075" y="1565800"/>
            <a:ext cx="414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Audio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227" name="Google Shape;22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Choosing a Modality</a:t>
            </a:r>
            <a:endParaRPr/>
          </a:p>
        </p:txBody>
      </p:sp>
      <p:pic>
        <p:nvPicPr>
          <p:cNvPr id="228" name="Google Shape;22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399" y="867839"/>
            <a:ext cx="3374377" cy="100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18"/>
          <p:cNvGrpSpPr/>
          <p:nvPr/>
        </p:nvGrpSpPr>
        <p:grpSpPr>
          <a:xfrm>
            <a:off x="423603" y="1965936"/>
            <a:ext cx="3267068" cy="1727312"/>
            <a:chOff x="423603" y="1965936"/>
            <a:chExt cx="3267068" cy="1727312"/>
          </a:xfrm>
        </p:grpSpPr>
        <p:grpSp>
          <p:nvGrpSpPr>
            <p:cNvPr id="230" name="Google Shape;230;p18"/>
            <p:cNvGrpSpPr/>
            <p:nvPr/>
          </p:nvGrpSpPr>
          <p:grpSpPr>
            <a:xfrm>
              <a:off x="1678875" y="1965937"/>
              <a:ext cx="902459" cy="1727306"/>
              <a:chOff x="4703727" y="1170125"/>
              <a:chExt cx="1427038" cy="2731350"/>
            </a:xfrm>
          </p:grpSpPr>
          <p:grpSp>
            <p:nvGrpSpPr>
              <p:cNvPr id="231" name="Google Shape;231;p18"/>
              <p:cNvGrpSpPr/>
              <p:nvPr/>
            </p:nvGrpSpPr>
            <p:grpSpPr>
              <a:xfrm>
                <a:off x="4725600" y="1186475"/>
                <a:ext cx="1383300" cy="2699825"/>
                <a:chOff x="4336225" y="1186475"/>
                <a:chExt cx="1383300" cy="2699825"/>
              </a:xfrm>
            </p:grpSpPr>
            <p:sp>
              <p:nvSpPr>
                <p:cNvPr id="232" name="Google Shape;232;p18"/>
                <p:cNvSpPr/>
                <p:nvPr/>
              </p:nvSpPr>
              <p:spPr>
                <a:xfrm>
                  <a:off x="4336225" y="1186475"/>
                  <a:ext cx="1383300" cy="26997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3" name="Google Shape;233;p18"/>
                <p:cNvSpPr/>
                <p:nvPr/>
              </p:nvSpPr>
              <p:spPr>
                <a:xfrm>
                  <a:off x="4973100" y="1186475"/>
                  <a:ext cx="746400" cy="737100"/>
                </a:xfrm>
                <a:prstGeom prst="roundRect">
                  <a:avLst>
                    <a:gd fmla="val 22046" name="adj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4" name="Google Shape;234;p18"/>
                <p:cNvSpPr/>
                <p:nvPr/>
              </p:nvSpPr>
              <p:spPr>
                <a:xfrm>
                  <a:off x="4973100" y="3149200"/>
                  <a:ext cx="717900" cy="737100"/>
                </a:xfrm>
                <a:prstGeom prst="roundRect">
                  <a:avLst>
                    <a:gd fmla="val 17583" name="adj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5" name="Google Shape;235;p18"/>
                <p:cNvSpPr/>
                <p:nvPr/>
              </p:nvSpPr>
              <p:spPr>
                <a:xfrm>
                  <a:off x="4336225" y="1186475"/>
                  <a:ext cx="746400" cy="737100"/>
                </a:xfrm>
                <a:prstGeom prst="roundRect">
                  <a:avLst>
                    <a:gd fmla="val 20476" name="adj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pic>
            <p:nvPicPr>
              <p:cNvPr id="236" name="Google Shape;236;p18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4703727" y="1170125"/>
                <a:ext cx="1427038" cy="27313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7" name="Google Shape;237;p18"/>
            <p:cNvGrpSpPr/>
            <p:nvPr/>
          </p:nvGrpSpPr>
          <p:grpSpPr>
            <a:xfrm>
              <a:off x="423603" y="1965937"/>
              <a:ext cx="1048108" cy="1727306"/>
              <a:chOff x="4081375" y="1170125"/>
              <a:chExt cx="1657350" cy="2731350"/>
            </a:xfrm>
          </p:grpSpPr>
          <p:grpSp>
            <p:nvGrpSpPr>
              <p:cNvPr id="238" name="Google Shape;238;p18"/>
              <p:cNvGrpSpPr/>
              <p:nvPr/>
            </p:nvGrpSpPr>
            <p:grpSpPr>
              <a:xfrm>
                <a:off x="4336225" y="1186475"/>
                <a:ext cx="1383300" cy="2699825"/>
                <a:chOff x="4336225" y="1186475"/>
                <a:chExt cx="1383300" cy="2699825"/>
              </a:xfrm>
            </p:grpSpPr>
            <p:sp>
              <p:nvSpPr>
                <p:cNvPr id="239" name="Google Shape;239;p18"/>
                <p:cNvSpPr/>
                <p:nvPr/>
              </p:nvSpPr>
              <p:spPr>
                <a:xfrm>
                  <a:off x="4336225" y="1186475"/>
                  <a:ext cx="1383300" cy="26997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0" name="Google Shape;240;p18"/>
                <p:cNvSpPr/>
                <p:nvPr/>
              </p:nvSpPr>
              <p:spPr>
                <a:xfrm>
                  <a:off x="4973100" y="1186475"/>
                  <a:ext cx="746400" cy="737100"/>
                </a:xfrm>
                <a:prstGeom prst="roundRect">
                  <a:avLst>
                    <a:gd fmla="val 22046" name="adj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1" name="Google Shape;241;p18"/>
                <p:cNvSpPr/>
                <p:nvPr/>
              </p:nvSpPr>
              <p:spPr>
                <a:xfrm>
                  <a:off x="4973100" y="3149200"/>
                  <a:ext cx="717900" cy="737100"/>
                </a:xfrm>
                <a:prstGeom prst="roundRect">
                  <a:avLst>
                    <a:gd fmla="val 17583" name="adj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2" name="Google Shape;242;p18"/>
                <p:cNvSpPr/>
                <p:nvPr/>
              </p:nvSpPr>
              <p:spPr>
                <a:xfrm>
                  <a:off x="4336225" y="1186475"/>
                  <a:ext cx="746400" cy="737100"/>
                </a:xfrm>
                <a:prstGeom prst="roundRect">
                  <a:avLst>
                    <a:gd fmla="val 20476" name="adj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pic>
            <p:nvPicPr>
              <p:cNvPr id="243" name="Google Shape;243;p18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4081375" y="1170125"/>
                <a:ext cx="1657350" cy="27313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4" name="Google Shape;244;p18"/>
            <p:cNvGrpSpPr/>
            <p:nvPr/>
          </p:nvGrpSpPr>
          <p:grpSpPr>
            <a:xfrm>
              <a:off x="2788204" y="1965936"/>
              <a:ext cx="902466" cy="1727312"/>
              <a:chOff x="6219150" y="1194100"/>
              <a:chExt cx="1427050" cy="2731359"/>
            </a:xfrm>
          </p:grpSpPr>
          <p:grpSp>
            <p:nvGrpSpPr>
              <p:cNvPr id="245" name="Google Shape;245;p18"/>
              <p:cNvGrpSpPr/>
              <p:nvPr/>
            </p:nvGrpSpPr>
            <p:grpSpPr>
              <a:xfrm>
                <a:off x="6241025" y="1209863"/>
                <a:ext cx="1383300" cy="2699825"/>
                <a:chOff x="4336225" y="1186475"/>
                <a:chExt cx="1383300" cy="2699825"/>
              </a:xfrm>
            </p:grpSpPr>
            <p:sp>
              <p:nvSpPr>
                <p:cNvPr id="246" name="Google Shape;246;p18"/>
                <p:cNvSpPr/>
                <p:nvPr/>
              </p:nvSpPr>
              <p:spPr>
                <a:xfrm>
                  <a:off x="4336225" y="1186475"/>
                  <a:ext cx="1383300" cy="26997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7" name="Google Shape;247;p18"/>
                <p:cNvSpPr/>
                <p:nvPr/>
              </p:nvSpPr>
              <p:spPr>
                <a:xfrm>
                  <a:off x="4973100" y="1186475"/>
                  <a:ext cx="746400" cy="737100"/>
                </a:xfrm>
                <a:prstGeom prst="roundRect">
                  <a:avLst>
                    <a:gd fmla="val 22046" name="adj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8" name="Google Shape;248;p18"/>
                <p:cNvSpPr/>
                <p:nvPr/>
              </p:nvSpPr>
              <p:spPr>
                <a:xfrm>
                  <a:off x="4973100" y="3149200"/>
                  <a:ext cx="717900" cy="737100"/>
                </a:xfrm>
                <a:prstGeom prst="roundRect">
                  <a:avLst>
                    <a:gd fmla="val 17583" name="adj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9" name="Google Shape;249;p18"/>
                <p:cNvSpPr/>
                <p:nvPr/>
              </p:nvSpPr>
              <p:spPr>
                <a:xfrm>
                  <a:off x="4336225" y="1186475"/>
                  <a:ext cx="746400" cy="737100"/>
                </a:xfrm>
                <a:prstGeom prst="roundRect">
                  <a:avLst>
                    <a:gd fmla="val 20476" name="adj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pic>
            <p:nvPicPr>
              <p:cNvPr id="250" name="Google Shape;250;p18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6219150" y="1194100"/>
                <a:ext cx="1427050" cy="273135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51" name="Google Shape;251;p18"/>
          <p:cNvSpPr txBox="1"/>
          <p:nvPr/>
        </p:nvSpPr>
        <p:spPr>
          <a:xfrm>
            <a:off x="733775" y="1565800"/>
            <a:ext cx="280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Mobile Phone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252" name="Google Shape;252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4013" y="1565800"/>
            <a:ext cx="3759150" cy="2314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3" name="Google Shape;253;p18"/>
          <p:cNvGrpSpPr/>
          <p:nvPr/>
        </p:nvGrpSpPr>
        <p:grpSpPr>
          <a:xfrm>
            <a:off x="7728650" y="1994800"/>
            <a:ext cx="840324" cy="1768975"/>
            <a:chOff x="5305775" y="222150"/>
            <a:chExt cx="840324" cy="1768975"/>
          </a:xfrm>
        </p:grpSpPr>
        <p:sp>
          <p:nvSpPr>
            <p:cNvPr id="254" name="Google Shape;254;p18"/>
            <p:cNvSpPr/>
            <p:nvPr/>
          </p:nvSpPr>
          <p:spPr>
            <a:xfrm>
              <a:off x="5310230" y="230374"/>
              <a:ext cx="825300" cy="1749000"/>
            </a:xfrm>
            <a:prstGeom prst="roundRect">
              <a:avLst>
                <a:gd fmla="val 13995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55" name="Google Shape;255;p18"/>
            <p:cNvPicPr preferRelativeResize="0"/>
            <p:nvPr/>
          </p:nvPicPr>
          <p:blipFill rotWithShape="1">
            <a:blip r:embed="rId3">
              <a:alphaModFix/>
            </a:blip>
            <a:srcRect b="12568" l="4739" r="70143" t="14946"/>
            <a:stretch/>
          </p:blipFill>
          <p:spPr>
            <a:xfrm>
              <a:off x="5305775" y="222150"/>
              <a:ext cx="840324" cy="17689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6" name="Google Shape;256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77963" y="1893338"/>
            <a:ext cx="1141700" cy="2024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3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3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4775" y="791831"/>
            <a:ext cx="378624" cy="2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3375" y="1129975"/>
            <a:ext cx="378624" cy="25595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Prototype</a:t>
            </a:r>
            <a:endParaRPr/>
          </a:p>
        </p:txBody>
      </p:sp>
      <p:pic>
        <p:nvPicPr>
          <p:cNvPr id="264" name="Google Shape;26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5475" y="1017731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15475" y="3065929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15475" y="4090033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89278" y="1017731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663081" y="1017731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336885" y="1017731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010688" y="1017731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989278" y="2041833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663081" y="2041833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336885" y="2041833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010688" y="2041833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989278" y="306593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9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663081" y="306593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9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3336885" y="306593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9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4010688" y="306593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9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4684491" y="306593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9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5358294" y="306593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9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032097" y="306593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9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6705900" y="306593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9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6705925" y="204182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9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6705917" y="1017747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9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6032131" y="1017778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9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4684509" y="2041849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9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5358313" y="2041849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9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989278" y="409004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9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2663081" y="409004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9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4684491" y="409004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9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5358294" y="409004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9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6705939" y="409004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9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7379743" y="409004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9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7379704" y="306593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9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7379728" y="204182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9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7379720" y="1017700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9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6032105" y="4090056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9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5393385" y="1346436"/>
            <a:ext cx="378605" cy="31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9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3371980" y="4418738"/>
            <a:ext cx="378605" cy="31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9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4010693" y="409004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9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4205286" y="1935225"/>
            <a:ext cx="208824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9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3527474" y="1942325"/>
            <a:ext cx="208824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9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2849674" y="1940550"/>
            <a:ext cx="208824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9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2171874" y="1944112"/>
            <a:ext cx="208824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9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4361025" y="1450175"/>
            <a:ext cx="1032350" cy="144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9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1725993" y="4599664"/>
            <a:ext cx="269588" cy="3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9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2065725" y="4348708"/>
            <a:ext cx="597350" cy="177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9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3067925" y="4535125"/>
            <a:ext cx="313525" cy="46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9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3736305" y="4482899"/>
            <a:ext cx="269575" cy="210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9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4455827" y="4435608"/>
            <a:ext cx="220820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9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5126602" y="4435596"/>
            <a:ext cx="220820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9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3792152" y="3457606"/>
            <a:ext cx="220820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9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4457189" y="3457631"/>
            <a:ext cx="220820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9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5139764" y="3457619"/>
            <a:ext cx="220820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9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5804789" y="3457606"/>
            <a:ext cx="220820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9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6487364" y="3457594"/>
            <a:ext cx="220820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9"/>
          <p:cNvPicPr preferRelativeResize="0"/>
          <p:nvPr/>
        </p:nvPicPr>
        <p:blipFill>
          <a:blip r:embed="rId47">
            <a:alphaModFix/>
          </a:blip>
          <a:stretch>
            <a:fillRect/>
          </a:stretch>
        </p:blipFill>
        <p:spPr>
          <a:xfrm>
            <a:off x="3079801" y="3566900"/>
            <a:ext cx="254576" cy="15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9"/>
          <p:cNvPicPr preferRelativeResize="0"/>
          <p:nvPr/>
        </p:nvPicPr>
        <p:blipFill>
          <a:blip r:embed="rId48">
            <a:alphaModFix/>
          </a:blip>
          <a:stretch>
            <a:fillRect/>
          </a:stretch>
        </p:blipFill>
        <p:spPr>
          <a:xfrm>
            <a:off x="6483025" y="1421211"/>
            <a:ext cx="220800" cy="101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9"/>
          <p:cNvPicPr preferRelativeResize="0"/>
          <p:nvPr/>
        </p:nvPicPr>
        <p:blipFill>
          <a:blip r:embed="rId49">
            <a:alphaModFix/>
          </a:blip>
          <a:stretch>
            <a:fillRect/>
          </a:stretch>
        </p:blipFill>
        <p:spPr>
          <a:xfrm>
            <a:off x="5135397" y="2488511"/>
            <a:ext cx="220826" cy="40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9"/>
          <p:cNvPicPr preferRelativeResize="0"/>
          <p:nvPr/>
        </p:nvPicPr>
        <p:blipFill>
          <a:blip r:embed="rId50">
            <a:alphaModFix/>
          </a:blip>
          <a:stretch>
            <a:fillRect/>
          </a:stretch>
        </p:blipFill>
        <p:spPr>
          <a:xfrm>
            <a:off x="6573725" y="1925926"/>
            <a:ext cx="132225" cy="15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9"/>
          <p:cNvPicPr preferRelativeResize="0"/>
          <p:nvPr/>
        </p:nvPicPr>
        <p:blipFill>
          <a:blip r:embed="rId50">
            <a:alphaModFix/>
          </a:blip>
          <a:stretch>
            <a:fillRect/>
          </a:stretch>
        </p:blipFill>
        <p:spPr>
          <a:xfrm>
            <a:off x="6573725" y="2948713"/>
            <a:ext cx="132225" cy="15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9"/>
          <p:cNvPicPr preferRelativeResize="0"/>
          <p:nvPr/>
        </p:nvPicPr>
        <p:blipFill rotWithShape="1">
          <a:blip r:embed="rId51">
            <a:alphaModFix/>
          </a:blip>
          <a:srcRect b="0" l="0" r="13269" t="0"/>
          <a:stretch/>
        </p:blipFill>
        <p:spPr>
          <a:xfrm>
            <a:off x="5809198" y="1547175"/>
            <a:ext cx="220800" cy="98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9"/>
          <p:cNvPicPr preferRelativeResize="0"/>
          <p:nvPr/>
        </p:nvPicPr>
        <p:blipFill>
          <a:blip r:embed="rId50">
            <a:alphaModFix/>
          </a:blip>
          <a:stretch>
            <a:fillRect/>
          </a:stretch>
        </p:blipFill>
        <p:spPr>
          <a:xfrm>
            <a:off x="7249675" y="1920951"/>
            <a:ext cx="132225" cy="15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9"/>
          <p:cNvPicPr preferRelativeResize="0"/>
          <p:nvPr/>
        </p:nvPicPr>
        <p:blipFill>
          <a:blip r:embed="rId50">
            <a:alphaModFix/>
          </a:blip>
          <a:stretch>
            <a:fillRect/>
          </a:stretch>
        </p:blipFill>
        <p:spPr>
          <a:xfrm>
            <a:off x="7249675" y="2943738"/>
            <a:ext cx="132225" cy="15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9"/>
          <p:cNvPicPr preferRelativeResize="0"/>
          <p:nvPr/>
        </p:nvPicPr>
        <p:blipFill rotWithShape="1">
          <a:blip r:embed="rId52">
            <a:alphaModFix/>
          </a:blip>
          <a:srcRect b="0" l="13254" r="0" t="0"/>
          <a:stretch/>
        </p:blipFill>
        <p:spPr>
          <a:xfrm>
            <a:off x="7765101" y="3550700"/>
            <a:ext cx="220825" cy="148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9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7110125" y="4599679"/>
            <a:ext cx="269575" cy="40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9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2380700" y="3572306"/>
            <a:ext cx="282375" cy="42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9"/>
          <p:cNvPicPr preferRelativeResize="0"/>
          <p:nvPr/>
        </p:nvPicPr>
        <p:blipFill rotWithShape="1">
          <a:blip r:embed="rId53">
            <a:alphaModFix/>
          </a:blip>
          <a:srcRect b="0" l="14958" r="0" t="0"/>
          <a:stretch/>
        </p:blipFill>
        <p:spPr>
          <a:xfrm>
            <a:off x="1722750" y="3445225"/>
            <a:ext cx="269576" cy="17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9"/>
          <p:cNvPicPr preferRelativeResize="0"/>
          <p:nvPr/>
        </p:nvPicPr>
        <p:blipFill>
          <a:blip r:embed="rId54">
            <a:alphaModFix/>
          </a:blip>
          <a:stretch>
            <a:fillRect/>
          </a:stretch>
        </p:blipFill>
        <p:spPr>
          <a:xfrm>
            <a:off x="5663150" y="4046725"/>
            <a:ext cx="1045026" cy="593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9"/>
          <p:cNvPicPr preferRelativeResize="0"/>
          <p:nvPr/>
        </p:nvPicPr>
        <p:blipFill>
          <a:blip r:embed="rId55">
            <a:alphaModFix/>
          </a:blip>
          <a:stretch>
            <a:fillRect/>
          </a:stretch>
        </p:blipFill>
        <p:spPr>
          <a:xfrm>
            <a:off x="6255025" y="4550575"/>
            <a:ext cx="512323" cy="13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9"/>
          <p:cNvPicPr preferRelativeResize="0"/>
          <p:nvPr/>
        </p:nvPicPr>
        <p:blipFill>
          <a:blip r:embed="rId56">
            <a:alphaModFix/>
          </a:blip>
          <a:stretch>
            <a:fillRect/>
          </a:stretch>
        </p:blipFill>
        <p:spPr>
          <a:xfrm>
            <a:off x="5453825" y="4606813"/>
            <a:ext cx="578301" cy="509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9"/>
          <p:cNvPicPr preferRelativeResize="0"/>
          <p:nvPr/>
        </p:nvPicPr>
        <p:blipFill>
          <a:blip r:embed="rId57">
            <a:alphaModFix/>
          </a:blip>
          <a:stretch>
            <a:fillRect/>
          </a:stretch>
        </p:blipFill>
        <p:spPr>
          <a:xfrm>
            <a:off x="406400" y="867850"/>
            <a:ext cx="2528701" cy="1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9"/>
          <p:cNvPicPr preferRelativeResize="0"/>
          <p:nvPr/>
        </p:nvPicPr>
        <p:blipFill>
          <a:blip r:embed="rId58">
            <a:alphaModFix/>
          </a:blip>
          <a:stretch>
            <a:fillRect/>
          </a:stretch>
        </p:blipFill>
        <p:spPr>
          <a:xfrm>
            <a:off x="5222351" y="1660221"/>
            <a:ext cx="390841" cy="126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9"/>
          <p:cNvPicPr preferRelativeResize="0"/>
          <p:nvPr/>
        </p:nvPicPr>
        <p:blipFill>
          <a:blip r:embed="rId59">
            <a:alphaModFix/>
          </a:blip>
          <a:stretch>
            <a:fillRect/>
          </a:stretch>
        </p:blipFill>
        <p:spPr>
          <a:xfrm>
            <a:off x="1681200" y="1259650"/>
            <a:ext cx="254575" cy="126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9"/>
          <p:cNvPicPr preferRelativeResize="0"/>
          <p:nvPr/>
        </p:nvPicPr>
        <p:blipFill>
          <a:blip r:embed="rId60">
            <a:alphaModFix/>
          </a:blip>
          <a:stretch>
            <a:fillRect/>
          </a:stretch>
        </p:blipFill>
        <p:spPr>
          <a:xfrm>
            <a:off x="3143351" y="1259650"/>
            <a:ext cx="193518" cy="12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9"/>
          <p:cNvPicPr preferRelativeResize="0"/>
          <p:nvPr/>
        </p:nvPicPr>
        <p:blipFill>
          <a:blip r:embed="rId61">
            <a:alphaModFix/>
          </a:blip>
          <a:stretch>
            <a:fillRect/>
          </a:stretch>
        </p:blipFill>
        <p:spPr>
          <a:xfrm>
            <a:off x="3843196" y="1538542"/>
            <a:ext cx="169775" cy="114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9"/>
          <p:cNvPicPr preferRelativeResize="0"/>
          <p:nvPr/>
        </p:nvPicPr>
        <p:blipFill>
          <a:blip r:embed="rId62">
            <a:alphaModFix/>
          </a:blip>
          <a:stretch>
            <a:fillRect/>
          </a:stretch>
        </p:blipFill>
        <p:spPr>
          <a:xfrm>
            <a:off x="1707472" y="1703675"/>
            <a:ext cx="239478" cy="1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9"/>
          <p:cNvPicPr preferRelativeResize="0"/>
          <p:nvPr/>
        </p:nvPicPr>
        <p:blipFill>
          <a:blip r:embed="rId63">
            <a:alphaModFix/>
          </a:blip>
          <a:stretch>
            <a:fillRect/>
          </a:stretch>
        </p:blipFill>
        <p:spPr>
          <a:xfrm>
            <a:off x="1483258" y="1335953"/>
            <a:ext cx="512325" cy="349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9"/>
          <p:cNvPicPr preferRelativeResize="0"/>
          <p:nvPr/>
        </p:nvPicPr>
        <p:blipFill>
          <a:blip r:embed="rId64">
            <a:alphaModFix/>
          </a:blip>
          <a:stretch>
            <a:fillRect/>
          </a:stretch>
        </p:blipFill>
        <p:spPr>
          <a:xfrm>
            <a:off x="1470417" y="1505295"/>
            <a:ext cx="465352" cy="147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9"/>
          <p:cNvPicPr preferRelativeResize="0"/>
          <p:nvPr/>
        </p:nvPicPr>
        <p:blipFill>
          <a:blip r:embed="rId65">
            <a:alphaModFix/>
          </a:blip>
          <a:stretch>
            <a:fillRect/>
          </a:stretch>
        </p:blipFill>
        <p:spPr>
          <a:xfrm>
            <a:off x="2493302" y="1694798"/>
            <a:ext cx="169774" cy="11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9"/>
          <p:cNvPicPr preferRelativeResize="0"/>
          <p:nvPr/>
        </p:nvPicPr>
        <p:blipFill>
          <a:blip r:embed="rId66">
            <a:alphaModFix/>
          </a:blip>
          <a:stretch>
            <a:fillRect/>
          </a:stretch>
        </p:blipFill>
        <p:spPr>
          <a:xfrm>
            <a:off x="1084787" y="1421988"/>
            <a:ext cx="208827" cy="16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9"/>
          <p:cNvPicPr preferRelativeResize="0"/>
          <p:nvPr/>
        </p:nvPicPr>
        <p:blipFill>
          <a:blip r:embed="rId66">
            <a:alphaModFix/>
          </a:blip>
          <a:stretch>
            <a:fillRect/>
          </a:stretch>
        </p:blipFill>
        <p:spPr>
          <a:xfrm>
            <a:off x="1084787" y="3470213"/>
            <a:ext cx="208827" cy="162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9"/>
          <p:cNvPicPr preferRelativeResize="0"/>
          <p:nvPr/>
        </p:nvPicPr>
        <p:blipFill>
          <a:blip r:embed="rId66">
            <a:alphaModFix/>
          </a:blip>
          <a:stretch>
            <a:fillRect/>
          </a:stretch>
        </p:blipFill>
        <p:spPr>
          <a:xfrm>
            <a:off x="1084787" y="4494338"/>
            <a:ext cx="208827" cy="162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4775" y="791831"/>
            <a:ext cx="378624" cy="2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3375" y="1129975"/>
            <a:ext cx="378624" cy="25595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Prototype</a:t>
            </a:r>
            <a:endParaRPr/>
          </a:p>
        </p:txBody>
      </p:sp>
      <p:pic>
        <p:nvPicPr>
          <p:cNvPr id="351" name="Google Shape;35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5475" y="1017731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15475" y="3065929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15475" y="4090033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89278" y="1017731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663081" y="1017731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336885" y="1017731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010688" y="1017731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989278" y="2041833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663081" y="2041833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336885" y="2041833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010688" y="2041833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989278" y="306593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663081" y="306593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0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3336885" y="306593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0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4010688" y="306593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0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4684491" y="306593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0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5358294" y="306593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0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032097" y="306593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0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6705900" y="306593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0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6705925" y="204182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0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6705917" y="1017747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0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6032131" y="1017778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0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4684509" y="2041849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0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5358313" y="2041849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0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989278" y="409004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0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2663081" y="409004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0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4684491" y="409004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0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5358294" y="409004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0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6705939" y="409004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0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7379743" y="409004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0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7379704" y="306593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0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7379728" y="204182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0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7379720" y="1017700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0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6032105" y="4090056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0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5393385" y="1346436"/>
            <a:ext cx="378605" cy="31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0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3371980" y="4418738"/>
            <a:ext cx="378605" cy="31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0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3993143" y="4090045"/>
            <a:ext cx="448783" cy="97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0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4205286" y="1935225"/>
            <a:ext cx="208824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0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3527474" y="1942325"/>
            <a:ext cx="208824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0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2849674" y="1940550"/>
            <a:ext cx="208824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0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2171874" y="1944112"/>
            <a:ext cx="208824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0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4361025" y="1450175"/>
            <a:ext cx="1032350" cy="144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20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1725993" y="4599664"/>
            <a:ext cx="269588" cy="3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20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2065725" y="4348708"/>
            <a:ext cx="597350" cy="177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20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3067925" y="4535125"/>
            <a:ext cx="313525" cy="46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0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3731855" y="4482899"/>
            <a:ext cx="269575" cy="210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0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4444027" y="4435608"/>
            <a:ext cx="220820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0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5126602" y="4435596"/>
            <a:ext cx="220820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0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3792152" y="3457606"/>
            <a:ext cx="220820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0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4457189" y="3457631"/>
            <a:ext cx="220820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0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5139764" y="3457619"/>
            <a:ext cx="220820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0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5804789" y="3457606"/>
            <a:ext cx="220820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0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6487364" y="3457594"/>
            <a:ext cx="220820" cy="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20"/>
          <p:cNvPicPr preferRelativeResize="0"/>
          <p:nvPr/>
        </p:nvPicPr>
        <p:blipFill>
          <a:blip r:embed="rId47">
            <a:alphaModFix/>
          </a:blip>
          <a:stretch>
            <a:fillRect/>
          </a:stretch>
        </p:blipFill>
        <p:spPr>
          <a:xfrm>
            <a:off x="3079801" y="3566900"/>
            <a:ext cx="254576" cy="15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0"/>
          <p:cNvPicPr preferRelativeResize="0"/>
          <p:nvPr/>
        </p:nvPicPr>
        <p:blipFill>
          <a:blip r:embed="rId48">
            <a:alphaModFix/>
          </a:blip>
          <a:stretch>
            <a:fillRect/>
          </a:stretch>
        </p:blipFill>
        <p:spPr>
          <a:xfrm>
            <a:off x="6483025" y="1421211"/>
            <a:ext cx="220800" cy="101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0"/>
          <p:cNvPicPr preferRelativeResize="0"/>
          <p:nvPr/>
        </p:nvPicPr>
        <p:blipFill>
          <a:blip r:embed="rId49">
            <a:alphaModFix/>
          </a:blip>
          <a:stretch>
            <a:fillRect/>
          </a:stretch>
        </p:blipFill>
        <p:spPr>
          <a:xfrm>
            <a:off x="5135397" y="2488511"/>
            <a:ext cx="220826" cy="40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0"/>
          <p:cNvPicPr preferRelativeResize="0"/>
          <p:nvPr/>
        </p:nvPicPr>
        <p:blipFill>
          <a:blip r:embed="rId50">
            <a:alphaModFix/>
          </a:blip>
          <a:stretch>
            <a:fillRect/>
          </a:stretch>
        </p:blipFill>
        <p:spPr>
          <a:xfrm>
            <a:off x="6573725" y="1925926"/>
            <a:ext cx="132225" cy="15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0"/>
          <p:cNvPicPr preferRelativeResize="0"/>
          <p:nvPr/>
        </p:nvPicPr>
        <p:blipFill>
          <a:blip r:embed="rId50">
            <a:alphaModFix/>
          </a:blip>
          <a:stretch>
            <a:fillRect/>
          </a:stretch>
        </p:blipFill>
        <p:spPr>
          <a:xfrm>
            <a:off x="6573725" y="2948713"/>
            <a:ext cx="132225" cy="15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20"/>
          <p:cNvPicPr preferRelativeResize="0"/>
          <p:nvPr/>
        </p:nvPicPr>
        <p:blipFill rotWithShape="1">
          <a:blip r:embed="rId51">
            <a:alphaModFix/>
          </a:blip>
          <a:srcRect b="0" l="0" r="13269" t="0"/>
          <a:stretch/>
        </p:blipFill>
        <p:spPr>
          <a:xfrm>
            <a:off x="5809198" y="1547175"/>
            <a:ext cx="220800" cy="98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0"/>
          <p:cNvPicPr preferRelativeResize="0"/>
          <p:nvPr/>
        </p:nvPicPr>
        <p:blipFill>
          <a:blip r:embed="rId50">
            <a:alphaModFix/>
          </a:blip>
          <a:stretch>
            <a:fillRect/>
          </a:stretch>
        </p:blipFill>
        <p:spPr>
          <a:xfrm>
            <a:off x="7249675" y="1920951"/>
            <a:ext cx="132225" cy="15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0"/>
          <p:cNvPicPr preferRelativeResize="0"/>
          <p:nvPr/>
        </p:nvPicPr>
        <p:blipFill>
          <a:blip r:embed="rId50">
            <a:alphaModFix/>
          </a:blip>
          <a:stretch>
            <a:fillRect/>
          </a:stretch>
        </p:blipFill>
        <p:spPr>
          <a:xfrm>
            <a:off x="7249675" y="2943738"/>
            <a:ext cx="132225" cy="15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0"/>
          <p:cNvPicPr preferRelativeResize="0"/>
          <p:nvPr/>
        </p:nvPicPr>
        <p:blipFill rotWithShape="1">
          <a:blip r:embed="rId52">
            <a:alphaModFix/>
          </a:blip>
          <a:srcRect b="0" l="13254" r="0" t="0"/>
          <a:stretch/>
        </p:blipFill>
        <p:spPr>
          <a:xfrm>
            <a:off x="7765101" y="3550700"/>
            <a:ext cx="220825" cy="148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0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7110125" y="4599679"/>
            <a:ext cx="269575" cy="40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0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2380700" y="3572306"/>
            <a:ext cx="282375" cy="42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0"/>
          <p:cNvPicPr preferRelativeResize="0"/>
          <p:nvPr/>
        </p:nvPicPr>
        <p:blipFill rotWithShape="1">
          <a:blip r:embed="rId53">
            <a:alphaModFix/>
          </a:blip>
          <a:srcRect b="0" l="14958" r="0" t="0"/>
          <a:stretch/>
        </p:blipFill>
        <p:spPr>
          <a:xfrm>
            <a:off x="1722750" y="3445225"/>
            <a:ext cx="269576" cy="17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0"/>
          <p:cNvPicPr preferRelativeResize="0"/>
          <p:nvPr/>
        </p:nvPicPr>
        <p:blipFill>
          <a:blip r:embed="rId54">
            <a:alphaModFix/>
          </a:blip>
          <a:stretch>
            <a:fillRect/>
          </a:stretch>
        </p:blipFill>
        <p:spPr>
          <a:xfrm>
            <a:off x="5663150" y="4046725"/>
            <a:ext cx="1045026" cy="593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0"/>
          <p:cNvPicPr preferRelativeResize="0"/>
          <p:nvPr/>
        </p:nvPicPr>
        <p:blipFill>
          <a:blip r:embed="rId55">
            <a:alphaModFix/>
          </a:blip>
          <a:stretch>
            <a:fillRect/>
          </a:stretch>
        </p:blipFill>
        <p:spPr>
          <a:xfrm>
            <a:off x="6255025" y="4550575"/>
            <a:ext cx="512323" cy="13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0"/>
          <p:cNvPicPr preferRelativeResize="0"/>
          <p:nvPr/>
        </p:nvPicPr>
        <p:blipFill>
          <a:blip r:embed="rId56">
            <a:alphaModFix/>
          </a:blip>
          <a:stretch>
            <a:fillRect/>
          </a:stretch>
        </p:blipFill>
        <p:spPr>
          <a:xfrm>
            <a:off x="5453825" y="4606813"/>
            <a:ext cx="578301" cy="509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20"/>
          <p:cNvPicPr preferRelativeResize="0"/>
          <p:nvPr/>
        </p:nvPicPr>
        <p:blipFill>
          <a:blip r:embed="rId57">
            <a:alphaModFix/>
          </a:blip>
          <a:stretch>
            <a:fillRect/>
          </a:stretch>
        </p:blipFill>
        <p:spPr>
          <a:xfrm>
            <a:off x="406400" y="867850"/>
            <a:ext cx="2528701" cy="1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0"/>
          <p:cNvPicPr preferRelativeResize="0"/>
          <p:nvPr/>
        </p:nvPicPr>
        <p:blipFill>
          <a:blip r:embed="rId58">
            <a:alphaModFix/>
          </a:blip>
          <a:stretch>
            <a:fillRect/>
          </a:stretch>
        </p:blipFill>
        <p:spPr>
          <a:xfrm>
            <a:off x="5222351" y="1660221"/>
            <a:ext cx="390841" cy="126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0"/>
          <p:cNvPicPr preferRelativeResize="0"/>
          <p:nvPr/>
        </p:nvPicPr>
        <p:blipFill>
          <a:blip r:embed="rId59">
            <a:alphaModFix/>
          </a:blip>
          <a:stretch>
            <a:fillRect/>
          </a:stretch>
        </p:blipFill>
        <p:spPr>
          <a:xfrm>
            <a:off x="1681200" y="1259650"/>
            <a:ext cx="254575" cy="126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0"/>
          <p:cNvPicPr preferRelativeResize="0"/>
          <p:nvPr/>
        </p:nvPicPr>
        <p:blipFill>
          <a:blip r:embed="rId60">
            <a:alphaModFix/>
          </a:blip>
          <a:stretch>
            <a:fillRect/>
          </a:stretch>
        </p:blipFill>
        <p:spPr>
          <a:xfrm>
            <a:off x="3143351" y="1259650"/>
            <a:ext cx="193518" cy="12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0"/>
          <p:cNvPicPr preferRelativeResize="0"/>
          <p:nvPr/>
        </p:nvPicPr>
        <p:blipFill>
          <a:blip r:embed="rId61">
            <a:alphaModFix/>
          </a:blip>
          <a:stretch>
            <a:fillRect/>
          </a:stretch>
        </p:blipFill>
        <p:spPr>
          <a:xfrm>
            <a:off x="3843196" y="1538542"/>
            <a:ext cx="169775" cy="114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0"/>
          <p:cNvPicPr preferRelativeResize="0"/>
          <p:nvPr/>
        </p:nvPicPr>
        <p:blipFill>
          <a:blip r:embed="rId62">
            <a:alphaModFix/>
          </a:blip>
          <a:stretch>
            <a:fillRect/>
          </a:stretch>
        </p:blipFill>
        <p:spPr>
          <a:xfrm>
            <a:off x="1707472" y="1703675"/>
            <a:ext cx="239478" cy="1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0"/>
          <p:cNvPicPr preferRelativeResize="0"/>
          <p:nvPr/>
        </p:nvPicPr>
        <p:blipFill>
          <a:blip r:embed="rId63">
            <a:alphaModFix/>
          </a:blip>
          <a:stretch>
            <a:fillRect/>
          </a:stretch>
        </p:blipFill>
        <p:spPr>
          <a:xfrm>
            <a:off x="1483258" y="1335953"/>
            <a:ext cx="512325" cy="349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20"/>
          <p:cNvPicPr preferRelativeResize="0"/>
          <p:nvPr/>
        </p:nvPicPr>
        <p:blipFill>
          <a:blip r:embed="rId64">
            <a:alphaModFix/>
          </a:blip>
          <a:stretch>
            <a:fillRect/>
          </a:stretch>
        </p:blipFill>
        <p:spPr>
          <a:xfrm>
            <a:off x="1470417" y="1505295"/>
            <a:ext cx="465352" cy="147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20"/>
          <p:cNvPicPr preferRelativeResize="0"/>
          <p:nvPr/>
        </p:nvPicPr>
        <p:blipFill>
          <a:blip r:embed="rId65">
            <a:alphaModFix/>
          </a:blip>
          <a:stretch>
            <a:fillRect/>
          </a:stretch>
        </p:blipFill>
        <p:spPr>
          <a:xfrm>
            <a:off x="2493302" y="1694798"/>
            <a:ext cx="169774" cy="11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20"/>
          <p:cNvPicPr preferRelativeResize="0"/>
          <p:nvPr/>
        </p:nvPicPr>
        <p:blipFill>
          <a:blip r:embed="rId66">
            <a:alphaModFix/>
          </a:blip>
          <a:stretch>
            <a:fillRect/>
          </a:stretch>
        </p:blipFill>
        <p:spPr>
          <a:xfrm>
            <a:off x="1084787" y="1421988"/>
            <a:ext cx="208827" cy="16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0"/>
          <p:cNvPicPr preferRelativeResize="0"/>
          <p:nvPr/>
        </p:nvPicPr>
        <p:blipFill>
          <a:blip r:embed="rId66">
            <a:alphaModFix/>
          </a:blip>
          <a:stretch>
            <a:fillRect/>
          </a:stretch>
        </p:blipFill>
        <p:spPr>
          <a:xfrm>
            <a:off x="1084787" y="3470213"/>
            <a:ext cx="208827" cy="162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0"/>
          <p:cNvPicPr preferRelativeResize="0"/>
          <p:nvPr/>
        </p:nvPicPr>
        <p:blipFill>
          <a:blip r:embed="rId66">
            <a:alphaModFix/>
          </a:blip>
          <a:stretch>
            <a:fillRect/>
          </a:stretch>
        </p:blipFill>
        <p:spPr>
          <a:xfrm>
            <a:off x="1084787" y="4494338"/>
            <a:ext cx="208827" cy="162647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376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2" name="Google Shape;432;p20"/>
          <p:cNvPicPr preferRelativeResize="0"/>
          <p:nvPr/>
        </p:nvPicPr>
        <p:blipFill>
          <a:blip r:embed="rId67">
            <a:alphaModFix/>
          </a:blip>
          <a:stretch>
            <a:fillRect/>
          </a:stretch>
        </p:blipFill>
        <p:spPr>
          <a:xfrm>
            <a:off x="1910412" y="330300"/>
            <a:ext cx="5323176" cy="448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0"/>
          <p:cNvPicPr preferRelativeResize="0"/>
          <p:nvPr/>
        </p:nvPicPr>
        <p:blipFill>
          <a:blip r:embed="rId68">
            <a:alphaModFix/>
          </a:blip>
          <a:stretch>
            <a:fillRect/>
          </a:stretch>
        </p:blipFill>
        <p:spPr>
          <a:xfrm>
            <a:off x="6294700" y="517694"/>
            <a:ext cx="597350" cy="612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#1: Simple</a:t>
            </a:r>
            <a:endParaRPr/>
          </a:p>
        </p:txBody>
      </p:sp>
      <p:sp>
        <p:nvSpPr>
          <p:cNvPr id="439" name="Google Shape;439;p21"/>
          <p:cNvSpPr txBox="1"/>
          <p:nvPr>
            <p:ph idx="1" type="body"/>
          </p:nvPr>
        </p:nvSpPr>
        <p:spPr>
          <a:xfrm>
            <a:off x="311700" y="1061163"/>
            <a:ext cx="8520600" cy="46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Befriend someone near you with similar interests.</a:t>
            </a:r>
            <a:endParaRPr/>
          </a:p>
        </p:txBody>
      </p:sp>
      <p:pic>
        <p:nvPicPr>
          <p:cNvPr id="440" name="Google Shape;44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3522" y="3367822"/>
            <a:ext cx="640176" cy="432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0376" y="1574130"/>
            <a:ext cx="758802" cy="1642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59617" y="1574105"/>
            <a:ext cx="758802" cy="1642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98883" y="1574105"/>
            <a:ext cx="758802" cy="1642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38149" y="1574105"/>
            <a:ext cx="758802" cy="1642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77416" y="1574105"/>
            <a:ext cx="758802" cy="1642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759617" y="3305650"/>
            <a:ext cx="758802" cy="1642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898883" y="3305650"/>
            <a:ext cx="758802" cy="1642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2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038149" y="3305650"/>
            <a:ext cx="758802" cy="1642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2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177416" y="3305650"/>
            <a:ext cx="758802" cy="1642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2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273539" y="3733812"/>
            <a:ext cx="640146" cy="530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38718" y="1983141"/>
            <a:ext cx="430436" cy="213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2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710923" y="1983140"/>
            <a:ext cx="327201" cy="213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2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894221" y="2454689"/>
            <a:ext cx="287053" cy="193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2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283139" y="2733896"/>
            <a:ext cx="404910" cy="193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904038" y="2112154"/>
            <a:ext cx="866240" cy="591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882327" y="2398476"/>
            <a:ext cx="786816" cy="250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611821" y="2718887"/>
            <a:ext cx="287055" cy="199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230304" y="2257620"/>
            <a:ext cx="353084" cy="275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759455" y="3954440"/>
            <a:ext cx="530107" cy="793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1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360398" y="3137403"/>
            <a:ext cx="353080" cy="168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1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4214374" y="3134402"/>
            <a:ext cx="353080" cy="168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1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068350" y="3140425"/>
            <a:ext cx="353080" cy="168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1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499367" y="3140428"/>
            <a:ext cx="353080" cy="168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1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06400" y="867850"/>
            <a:ext cx="2419773" cy="1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1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679677" y="2918681"/>
            <a:ext cx="640175" cy="676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1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2999038" y="542425"/>
            <a:ext cx="491698" cy="32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